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39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9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4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5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3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9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6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1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38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8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937B-6EC5-4A33-8DF8-8384B22B2DE4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825C-61B2-4AB3-8998-00E3A0C430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rablik.ru/sale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korablik.ru/bonus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3635406" y="1042521"/>
            <a:ext cx="4664532" cy="4315120"/>
            <a:chOff x="1503006" y="3117507"/>
            <a:chExt cx="2344433" cy="2168816"/>
          </a:xfrm>
        </p:grpSpPr>
        <p:sp>
          <p:nvSpPr>
            <p:cNvPr id="4" name="object 5"/>
            <p:cNvSpPr/>
            <p:nvPr/>
          </p:nvSpPr>
          <p:spPr>
            <a:xfrm>
              <a:off x="1772716" y="5112054"/>
              <a:ext cx="546083" cy="1473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2393213" y="5147233"/>
              <a:ext cx="595401" cy="1390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3056940" y="5110200"/>
              <a:ext cx="512306" cy="1646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2136686" y="4738077"/>
              <a:ext cx="243840" cy="301625"/>
            </a:xfrm>
            <a:custGeom>
              <a:avLst/>
              <a:gdLst/>
              <a:ahLst/>
              <a:cxnLst/>
              <a:rect l="l" t="t" r="r" b="b"/>
              <a:pathLst>
                <a:path w="243839" h="301625">
                  <a:moveTo>
                    <a:pt x="121678" y="0"/>
                  </a:moveTo>
                  <a:lnTo>
                    <a:pt x="37985" y="0"/>
                  </a:lnTo>
                  <a:lnTo>
                    <a:pt x="23199" y="2984"/>
                  </a:lnTo>
                  <a:lnTo>
                    <a:pt x="11125" y="11123"/>
                  </a:lnTo>
                  <a:lnTo>
                    <a:pt x="2984" y="23193"/>
                  </a:lnTo>
                  <a:lnTo>
                    <a:pt x="0" y="37973"/>
                  </a:lnTo>
                  <a:lnTo>
                    <a:pt x="0" y="263017"/>
                  </a:lnTo>
                  <a:lnTo>
                    <a:pt x="2984" y="277798"/>
                  </a:lnTo>
                  <a:lnTo>
                    <a:pt x="11125" y="289872"/>
                  </a:lnTo>
                  <a:lnTo>
                    <a:pt x="23199" y="298016"/>
                  </a:lnTo>
                  <a:lnTo>
                    <a:pt x="37985" y="301002"/>
                  </a:lnTo>
                  <a:lnTo>
                    <a:pt x="52764" y="298016"/>
                  </a:lnTo>
                  <a:lnTo>
                    <a:pt x="64835" y="289872"/>
                  </a:lnTo>
                  <a:lnTo>
                    <a:pt x="72974" y="277798"/>
                  </a:lnTo>
                  <a:lnTo>
                    <a:pt x="75958" y="263017"/>
                  </a:lnTo>
                  <a:lnTo>
                    <a:pt x="75958" y="203492"/>
                  </a:lnTo>
                  <a:lnTo>
                    <a:pt x="121678" y="203492"/>
                  </a:lnTo>
                  <a:lnTo>
                    <a:pt x="121678" y="137947"/>
                  </a:lnTo>
                  <a:lnTo>
                    <a:pt x="75958" y="137947"/>
                  </a:lnTo>
                  <a:lnTo>
                    <a:pt x="75958" y="65544"/>
                  </a:lnTo>
                  <a:lnTo>
                    <a:pt x="121678" y="65544"/>
                  </a:lnTo>
                  <a:lnTo>
                    <a:pt x="121678" y="0"/>
                  </a:lnTo>
                  <a:close/>
                </a:path>
                <a:path w="243839" h="301625">
                  <a:moveTo>
                    <a:pt x="141604" y="0"/>
                  </a:moveTo>
                  <a:lnTo>
                    <a:pt x="121678" y="0"/>
                  </a:lnTo>
                  <a:lnTo>
                    <a:pt x="121678" y="65544"/>
                  </a:lnTo>
                  <a:lnTo>
                    <a:pt x="131190" y="65544"/>
                  </a:lnTo>
                  <a:lnTo>
                    <a:pt x="145274" y="68389"/>
                  </a:lnTo>
                  <a:lnTo>
                    <a:pt x="156779" y="76146"/>
                  </a:lnTo>
                  <a:lnTo>
                    <a:pt x="164539" y="87651"/>
                  </a:lnTo>
                  <a:lnTo>
                    <a:pt x="167385" y="101739"/>
                  </a:lnTo>
                  <a:lnTo>
                    <a:pt x="164539" y="115835"/>
                  </a:lnTo>
                  <a:lnTo>
                    <a:pt x="156779" y="127344"/>
                  </a:lnTo>
                  <a:lnTo>
                    <a:pt x="145274" y="135102"/>
                  </a:lnTo>
                  <a:lnTo>
                    <a:pt x="131190" y="137947"/>
                  </a:lnTo>
                  <a:lnTo>
                    <a:pt x="121678" y="137947"/>
                  </a:lnTo>
                  <a:lnTo>
                    <a:pt x="121678" y="203492"/>
                  </a:lnTo>
                  <a:lnTo>
                    <a:pt x="141604" y="203492"/>
                  </a:lnTo>
                  <a:lnTo>
                    <a:pt x="181206" y="195496"/>
                  </a:lnTo>
                  <a:lnTo>
                    <a:pt x="213550" y="173689"/>
                  </a:lnTo>
                  <a:lnTo>
                    <a:pt x="235359" y="141346"/>
                  </a:lnTo>
                  <a:lnTo>
                    <a:pt x="243357" y="101739"/>
                  </a:lnTo>
                  <a:lnTo>
                    <a:pt x="235359" y="62139"/>
                  </a:lnTo>
                  <a:lnTo>
                    <a:pt x="213550" y="29800"/>
                  </a:lnTo>
                  <a:lnTo>
                    <a:pt x="181206" y="7995"/>
                  </a:lnTo>
                  <a:lnTo>
                    <a:pt x="141604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2689059" y="4738001"/>
              <a:ext cx="243840" cy="301625"/>
            </a:xfrm>
            <a:custGeom>
              <a:avLst/>
              <a:gdLst/>
              <a:ahLst/>
              <a:cxnLst/>
              <a:rect l="l" t="t" r="r" b="b"/>
              <a:pathLst>
                <a:path w="243839" h="301625">
                  <a:moveTo>
                    <a:pt x="121666" y="0"/>
                  </a:moveTo>
                  <a:lnTo>
                    <a:pt x="37973" y="0"/>
                  </a:lnTo>
                  <a:lnTo>
                    <a:pt x="23193" y="3050"/>
                  </a:lnTo>
                  <a:lnTo>
                    <a:pt x="11123" y="11193"/>
                  </a:lnTo>
                  <a:lnTo>
                    <a:pt x="2984" y="23268"/>
                  </a:lnTo>
                  <a:lnTo>
                    <a:pt x="0" y="38049"/>
                  </a:lnTo>
                  <a:lnTo>
                    <a:pt x="0" y="263080"/>
                  </a:lnTo>
                  <a:lnTo>
                    <a:pt x="2984" y="277866"/>
                  </a:lnTo>
                  <a:lnTo>
                    <a:pt x="11123" y="289941"/>
                  </a:lnTo>
                  <a:lnTo>
                    <a:pt x="23193" y="298081"/>
                  </a:lnTo>
                  <a:lnTo>
                    <a:pt x="37973" y="301066"/>
                  </a:lnTo>
                  <a:lnTo>
                    <a:pt x="121666" y="301066"/>
                  </a:lnTo>
                  <a:lnTo>
                    <a:pt x="121666" y="235458"/>
                  </a:lnTo>
                  <a:lnTo>
                    <a:pt x="75958" y="235458"/>
                  </a:lnTo>
                  <a:lnTo>
                    <a:pt x="75958" y="182384"/>
                  </a:lnTo>
                  <a:lnTo>
                    <a:pt x="121666" y="182384"/>
                  </a:lnTo>
                  <a:lnTo>
                    <a:pt x="121666" y="116878"/>
                  </a:lnTo>
                  <a:lnTo>
                    <a:pt x="75958" y="116878"/>
                  </a:lnTo>
                  <a:lnTo>
                    <a:pt x="75958" y="65608"/>
                  </a:lnTo>
                  <a:lnTo>
                    <a:pt x="121666" y="65608"/>
                  </a:lnTo>
                  <a:lnTo>
                    <a:pt x="121666" y="0"/>
                  </a:lnTo>
                  <a:close/>
                </a:path>
                <a:path w="243839" h="301625">
                  <a:moveTo>
                    <a:pt x="151244" y="116878"/>
                  </a:moveTo>
                  <a:lnTo>
                    <a:pt x="121666" y="116878"/>
                  </a:lnTo>
                  <a:lnTo>
                    <a:pt x="121666" y="182384"/>
                  </a:lnTo>
                  <a:lnTo>
                    <a:pt x="140830" y="182384"/>
                  </a:lnTo>
                  <a:lnTo>
                    <a:pt x="151171" y="184471"/>
                  </a:lnTo>
                  <a:lnTo>
                    <a:pt x="159607" y="190160"/>
                  </a:lnTo>
                  <a:lnTo>
                    <a:pt x="165290" y="198597"/>
                  </a:lnTo>
                  <a:lnTo>
                    <a:pt x="167373" y="208927"/>
                  </a:lnTo>
                  <a:lnTo>
                    <a:pt x="165290" y="219250"/>
                  </a:lnTo>
                  <a:lnTo>
                    <a:pt x="159607" y="227684"/>
                  </a:lnTo>
                  <a:lnTo>
                    <a:pt x="151171" y="233371"/>
                  </a:lnTo>
                  <a:lnTo>
                    <a:pt x="140830" y="235458"/>
                  </a:lnTo>
                  <a:lnTo>
                    <a:pt x="121666" y="235458"/>
                  </a:lnTo>
                  <a:lnTo>
                    <a:pt x="121666" y="301066"/>
                  </a:lnTo>
                  <a:lnTo>
                    <a:pt x="151244" y="301066"/>
                  </a:lnTo>
                  <a:lnTo>
                    <a:pt x="187087" y="293829"/>
                  </a:lnTo>
                  <a:lnTo>
                    <a:pt x="216363" y="274094"/>
                  </a:lnTo>
                  <a:lnTo>
                    <a:pt x="236104" y="244819"/>
                  </a:lnTo>
                  <a:lnTo>
                    <a:pt x="243344" y="208965"/>
                  </a:lnTo>
                  <a:lnTo>
                    <a:pt x="236104" y="173124"/>
                  </a:lnTo>
                  <a:lnTo>
                    <a:pt x="216363" y="143852"/>
                  </a:lnTo>
                  <a:lnTo>
                    <a:pt x="187087" y="124115"/>
                  </a:lnTo>
                  <a:lnTo>
                    <a:pt x="151244" y="116878"/>
                  </a:lnTo>
                  <a:close/>
                </a:path>
                <a:path w="243839" h="301625">
                  <a:moveTo>
                    <a:pt x="196126" y="0"/>
                  </a:moveTo>
                  <a:lnTo>
                    <a:pt x="121666" y="0"/>
                  </a:lnTo>
                  <a:lnTo>
                    <a:pt x="121666" y="65608"/>
                  </a:lnTo>
                  <a:lnTo>
                    <a:pt x="196126" y="65608"/>
                  </a:lnTo>
                  <a:lnTo>
                    <a:pt x="208891" y="63031"/>
                  </a:lnTo>
                  <a:lnTo>
                    <a:pt x="219319" y="56002"/>
                  </a:lnTo>
                  <a:lnTo>
                    <a:pt x="226351" y="45575"/>
                  </a:lnTo>
                  <a:lnTo>
                    <a:pt x="228930" y="32804"/>
                  </a:lnTo>
                  <a:lnTo>
                    <a:pt x="226351" y="20032"/>
                  </a:lnTo>
                  <a:lnTo>
                    <a:pt x="219319" y="9605"/>
                  </a:lnTo>
                  <a:lnTo>
                    <a:pt x="208891" y="2577"/>
                  </a:lnTo>
                  <a:lnTo>
                    <a:pt x="19612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3275952" y="4738039"/>
              <a:ext cx="262255" cy="301625"/>
            </a:xfrm>
            <a:custGeom>
              <a:avLst/>
              <a:gdLst/>
              <a:ahLst/>
              <a:cxnLst/>
              <a:rect l="l" t="t" r="r" b="b"/>
              <a:pathLst>
                <a:path w="262254" h="301625">
                  <a:moveTo>
                    <a:pt x="37985" y="0"/>
                  </a:moveTo>
                  <a:lnTo>
                    <a:pt x="23204" y="2986"/>
                  </a:lnTo>
                  <a:lnTo>
                    <a:pt x="11129" y="11129"/>
                  </a:lnTo>
                  <a:lnTo>
                    <a:pt x="2986" y="23204"/>
                  </a:lnTo>
                  <a:lnTo>
                    <a:pt x="0" y="37985"/>
                  </a:lnTo>
                  <a:lnTo>
                    <a:pt x="0" y="263017"/>
                  </a:lnTo>
                  <a:lnTo>
                    <a:pt x="2986" y="277803"/>
                  </a:lnTo>
                  <a:lnTo>
                    <a:pt x="11129" y="289877"/>
                  </a:lnTo>
                  <a:lnTo>
                    <a:pt x="23204" y="298017"/>
                  </a:lnTo>
                  <a:lnTo>
                    <a:pt x="37985" y="301002"/>
                  </a:lnTo>
                  <a:lnTo>
                    <a:pt x="44648" y="300419"/>
                  </a:lnTo>
                  <a:lnTo>
                    <a:pt x="67246" y="287197"/>
                  </a:lnTo>
                  <a:lnTo>
                    <a:pt x="67411" y="287096"/>
                  </a:lnTo>
                  <a:lnTo>
                    <a:pt x="166669" y="162509"/>
                  </a:lnTo>
                  <a:lnTo>
                    <a:pt x="75958" y="162509"/>
                  </a:lnTo>
                  <a:lnTo>
                    <a:pt x="75958" y="37985"/>
                  </a:lnTo>
                  <a:lnTo>
                    <a:pt x="72974" y="23204"/>
                  </a:lnTo>
                  <a:lnTo>
                    <a:pt x="64835" y="11129"/>
                  </a:lnTo>
                  <a:lnTo>
                    <a:pt x="52764" y="2986"/>
                  </a:lnTo>
                  <a:lnTo>
                    <a:pt x="37985" y="0"/>
                  </a:lnTo>
                  <a:close/>
                </a:path>
                <a:path w="262254" h="301625">
                  <a:moveTo>
                    <a:pt x="262051" y="138112"/>
                  </a:moveTo>
                  <a:lnTo>
                    <a:pt x="186105" y="138112"/>
                  </a:lnTo>
                  <a:lnTo>
                    <a:pt x="186105" y="263017"/>
                  </a:lnTo>
                  <a:lnTo>
                    <a:pt x="189090" y="277803"/>
                  </a:lnTo>
                  <a:lnTo>
                    <a:pt x="197229" y="289877"/>
                  </a:lnTo>
                  <a:lnTo>
                    <a:pt x="209299" y="298017"/>
                  </a:lnTo>
                  <a:lnTo>
                    <a:pt x="224078" y="301002"/>
                  </a:lnTo>
                  <a:lnTo>
                    <a:pt x="238863" y="298017"/>
                  </a:lnTo>
                  <a:lnTo>
                    <a:pt x="250932" y="289877"/>
                  </a:lnTo>
                  <a:lnTo>
                    <a:pt x="259068" y="277803"/>
                  </a:lnTo>
                  <a:lnTo>
                    <a:pt x="262051" y="263017"/>
                  </a:lnTo>
                  <a:lnTo>
                    <a:pt x="262051" y="138112"/>
                  </a:lnTo>
                  <a:close/>
                </a:path>
                <a:path w="262254" h="301625">
                  <a:moveTo>
                    <a:pt x="224078" y="0"/>
                  </a:moveTo>
                  <a:lnTo>
                    <a:pt x="193459" y="15379"/>
                  </a:lnTo>
                  <a:lnTo>
                    <a:pt x="192671" y="16014"/>
                  </a:lnTo>
                  <a:lnTo>
                    <a:pt x="75958" y="162509"/>
                  </a:lnTo>
                  <a:lnTo>
                    <a:pt x="166669" y="162509"/>
                  </a:lnTo>
                  <a:lnTo>
                    <a:pt x="186105" y="138112"/>
                  </a:lnTo>
                  <a:lnTo>
                    <a:pt x="262051" y="138112"/>
                  </a:lnTo>
                  <a:lnTo>
                    <a:pt x="262051" y="37985"/>
                  </a:lnTo>
                  <a:lnTo>
                    <a:pt x="259068" y="23204"/>
                  </a:lnTo>
                  <a:lnTo>
                    <a:pt x="250932" y="11129"/>
                  </a:lnTo>
                  <a:lnTo>
                    <a:pt x="238863" y="2986"/>
                  </a:lnTo>
                  <a:lnTo>
                    <a:pt x="224078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/>
            <p:nvPr/>
          </p:nvSpPr>
          <p:spPr>
            <a:xfrm>
              <a:off x="1503006" y="4738077"/>
              <a:ext cx="250825" cy="301625"/>
            </a:xfrm>
            <a:custGeom>
              <a:avLst/>
              <a:gdLst/>
              <a:ahLst/>
              <a:cxnLst/>
              <a:rect l="l" t="t" r="r" b="b"/>
              <a:pathLst>
                <a:path w="250825" h="301625">
                  <a:moveTo>
                    <a:pt x="37972" y="0"/>
                  </a:moveTo>
                  <a:lnTo>
                    <a:pt x="23188" y="2984"/>
                  </a:lnTo>
                  <a:lnTo>
                    <a:pt x="11118" y="11123"/>
                  </a:lnTo>
                  <a:lnTo>
                    <a:pt x="2982" y="23193"/>
                  </a:lnTo>
                  <a:lnTo>
                    <a:pt x="0" y="37972"/>
                  </a:lnTo>
                  <a:lnTo>
                    <a:pt x="20" y="263118"/>
                  </a:lnTo>
                  <a:lnTo>
                    <a:pt x="2982" y="277803"/>
                  </a:lnTo>
                  <a:lnTo>
                    <a:pt x="11118" y="289877"/>
                  </a:lnTo>
                  <a:lnTo>
                    <a:pt x="23188" y="298017"/>
                  </a:lnTo>
                  <a:lnTo>
                    <a:pt x="37972" y="301002"/>
                  </a:lnTo>
                  <a:lnTo>
                    <a:pt x="52757" y="298017"/>
                  </a:lnTo>
                  <a:lnTo>
                    <a:pt x="64827" y="289877"/>
                  </a:lnTo>
                  <a:lnTo>
                    <a:pt x="72963" y="277803"/>
                  </a:lnTo>
                  <a:lnTo>
                    <a:pt x="75925" y="263118"/>
                  </a:lnTo>
                  <a:lnTo>
                    <a:pt x="75945" y="185966"/>
                  </a:lnTo>
                  <a:lnTo>
                    <a:pt x="197648" y="185966"/>
                  </a:lnTo>
                  <a:lnTo>
                    <a:pt x="169646" y="150494"/>
                  </a:lnTo>
                  <a:lnTo>
                    <a:pt x="197648" y="115023"/>
                  </a:lnTo>
                  <a:lnTo>
                    <a:pt x="75945" y="115023"/>
                  </a:lnTo>
                  <a:lnTo>
                    <a:pt x="75945" y="37972"/>
                  </a:lnTo>
                  <a:lnTo>
                    <a:pt x="72963" y="23193"/>
                  </a:lnTo>
                  <a:lnTo>
                    <a:pt x="64827" y="11123"/>
                  </a:lnTo>
                  <a:lnTo>
                    <a:pt x="52757" y="2984"/>
                  </a:lnTo>
                  <a:lnTo>
                    <a:pt x="37972" y="0"/>
                  </a:lnTo>
                  <a:close/>
                </a:path>
                <a:path w="250825" h="301625">
                  <a:moveTo>
                    <a:pt x="197648" y="185966"/>
                  </a:moveTo>
                  <a:lnTo>
                    <a:pt x="107264" y="185966"/>
                  </a:lnTo>
                  <a:lnTo>
                    <a:pt x="187477" y="287553"/>
                  </a:lnTo>
                  <a:lnTo>
                    <a:pt x="188975" y="289382"/>
                  </a:lnTo>
                  <a:lnTo>
                    <a:pt x="190512" y="290969"/>
                  </a:lnTo>
                  <a:lnTo>
                    <a:pt x="192316" y="292519"/>
                  </a:lnTo>
                  <a:lnTo>
                    <a:pt x="192430" y="292646"/>
                  </a:lnTo>
                  <a:lnTo>
                    <a:pt x="194246" y="294157"/>
                  </a:lnTo>
                  <a:lnTo>
                    <a:pt x="196062" y="295401"/>
                  </a:lnTo>
                  <a:lnTo>
                    <a:pt x="198081" y="296532"/>
                  </a:lnTo>
                  <a:lnTo>
                    <a:pt x="198259" y="296633"/>
                  </a:lnTo>
                  <a:lnTo>
                    <a:pt x="200202" y="297713"/>
                  </a:lnTo>
                  <a:lnTo>
                    <a:pt x="202247" y="298564"/>
                  </a:lnTo>
                  <a:lnTo>
                    <a:pt x="213918" y="301002"/>
                  </a:lnTo>
                  <a:lnTo>
                    <a:pt x="216001" y="301002"/>
                  </a:lnTo>
                  <a:lnTo>
                    <a:pt x="216712" y="300913"/>
                  </a:lnTo>
                  <a:lnTo>
                    <a:pt x="218236" y="300850"/>
                  </a:lnTo>
                  <a:lnTo>
                    <a:pt x="230797" y="297370"/>
                  </a:lnTo>
                  <a:lnTo>
                    <a:pt x="231216" y="297192"/>
                  </a:lnTo>
                  <a:lnTo>
                    <a:pt x="231432" y="297065"/>
                  </a:lnTo>
                  <a:lnTo>
                    <a:pt x="233400" y="296075"/>
                  </a:lnTo>
                  <a:lnTo>
                    <a:pt x="235254" y="294881"/>
                  </a:lnTo>
                  <a:lnTo>
                    <a:pt x="237299" y="293319"/>
                  </a:lnTo>
                  <a:lnTo>
                    <a:pt x="239140" y="291833"/>
                  </a:lnTo>
                  <a:lnTo>
                    <a:pt x="240741" y="290283"/>
                  </a:lnTo>
                  <a:lnTo>
                    <a:pt x="242392" y="288366"/>
                  </a:lnTo>
                  <a:lnTo>
                    <a:pt x="243903" y="286562"/>
                  </a:lnTo>
                  <a:lnTo>
                    <a:pt x="245173" y="284733"/>
                  </a:lnTo>
                  <a:lnTo>
                    <a:pt x="246291" y="282701"/>
                  </a:lnTo>
                  <a:lnTo>
                    <a:pt x="247472" y="280619"/>
                  </a:lnTo>
                  <a:lnTo>
                    <a:pt x="248348" y="278561"/>
                  </a:lnTo>
                  <a:lnTo>
                    <a:pt x="249034" y="276402"/>
                  </a:lnTo>
                  <a:lnTo>
                    <a:pt x="249720" y="274256"/>
                  </a:lnTo>
                  <a:lnTo>
                    <a:pt x="250177" y="272135"/>
                  </a:lnTo>
                  <a:lnTo>
                    <a:pt x="250672" y="268223"/>
                  </a:lnTo>
                  <a:lnTo>
                    <a:pt x="250748" y="264794"/>
                  </a:lnTo>
                  <a:lnTo>
                    <a:pt x="250621" y="263118"/>
                  </a:lnTo>
                  <a:lnTo>
                    <a:pt x="250621" y="262839"/>
                  </a:lnTo>
                  <a:lnTo>
                    <a:pt x="243243" y="243751"/>
                  </a:lnTo>
                  <a:lnTo>
                    <a:pt x="243116" y="243560"/>
                  </a:lnTo>
                  <a:lnTo>
                    <a:pt x="197648" y="185966"/>
                  </a:lnTo>
                  <a:close/>
                </a:path>
                <a:path w="250825" h="301625">
                  <a:moveTo>
                    <a:pt x="216001" y="0"/>
                  </a:moveTo>
                  <a:lnTo>
                    <a:pt x="213918" y="0"/>
                  </a:lnTo>
                  <a:lnTo>
                    <a:pt x="212597" y="88"/>
                  </a:lnTo>
                  <a:lnTo>
                    <a:pt x="211112" y="253"/>
                  </a:lnTo>
                  <a:lnTo>
                    <a:pt x="208660" y="571"/>
                  </a:lnTo>
                  <a:lnTo>
                    <a:pt x="198005" y="4508"/>
                  </a:lnTo>
                  <a:lnTo>
                    <a:pt x="196075" y="5587"/>
                  </a:lnTo>
                  <a:lnTo>
                    <a:pt x="194246" y="6832"/>
                  </a:lnTo>
                  <a:lnTo>
                    <a:pt x="192557" y="8254"/>
                  </a:lnTo>
                  <a:lnTo>
                    <a:pt x="192201" y="8572"/>
                  </a:lnTo>
                  <a:lnTo>
                    <a:pt x="190512" y="10007"/>
                  </a:lnTo>
                  <a:lnTo>
                    <a:pt x="188963" y="11607"/>
                  </a:lnTo>
                  <a:lnTo>
                    <a:pt x="187540" y="13398"/>
                  </a:lnTo>
                  <a:lnTo>
                    <a:pt x="107264" y="115023"/>
                  </a:lnTo>
                  <a:lnTo>
                    <a:pt x="197648" y="115023"/>
                  </a:lnTo>
                  <a:lnTo>
                    <a:pt x="243116" y="57429"/>
                  </a:lnTo>
                  <a:lnTo>
                    <a:pt x="243319" y="57137"/>
                  </a:lnTo>
                  <a:lnTo>
                    <a:pt x="244652" y="55422"/>
                  </a:lnTo>
                  <a:lnTo>
                    <a:pt x="245833" y="53581"/>
                  </a:lnTo>
                  <a:lnTo>
                    <a:pt x="250685" y="36893"/>
                  </a:lnTo>
                  <a:lnTo>
                    <a:pt x="250672" y="32765"/>
                  </a:lnTo>
                  <a:lnTo>
                    <a:pt x="246240" y="18199"/>
                  </a:lnTo>
                  <a:lnTo>
                    <a:pt x="245173" y="16268"/>
                  </a:lnTo>
                  <a:lnTo>
                    <a:pt x="243903" y="14427"/>
                  </a:lnTo>
                  <a:lnTo>
                    <a:pt x="242506" y="12738"/>
                  </a:lnTo>
                  <a:lnTo>
                    <a:pt x="242188" y="12395"/>
                  </a:lnTo>
                  <a:lnTo>
                    <a:pt x="240741" y="10693"/>
                  </a:lnTo>
                  <a:lnTo>
                    <a:pt x="239140" y="9156"/>
                  </a:lnTo>
                  <a:lnTo>
                    <a:pt x="237337" y="7721"/>
                  </a:lnTo>
                  <a:lnTo>
                    <a:pt x="237159" y="7543"/>
                  </a:lnTo>
                  <a:lnTo>
                    <a:pt x="235254" y="6108"/>
                  </a:lnTo>
                  <a:lnTo>
                    <a:pt x="224218" y="1181"/>
                  </a:lnTo>
                  <a:lnTo>
                    <a:pt x="222275" y="660"/>
                  </a:lnTo>
                  <a:lnTo>
                    <a:pt x="220281" y="317"/>
                  </a:lnTo>
                  <a:lnTo>
                    <a:pt x="218236" y="152"/>
                  </a:lnTo>
                  <a:lnTo>
                    <a:pt x="217957" y="114"/>
                  </a:lnTo>
                  <a:lnTo>
                    <a:pt x="216725" y="63"/>
                  </a:lnTo>
                  <a:lnTo>
                    <a:pt x="216001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3596614" y="4738077"/>
              <a:ext cx="250825" cy="301625"/>
            </a:xfrm>
            <a:custGeom>
              <a:avLst/>
              <a:gdLst/>
              <a:ahLst/>
              <a:cxnLst/>
              <a:rect l="l" t="t" r="r" b="b"/>
              <a:pathLst>
                <a:path w="250825" h="301625">
                  <a:moveTo>
                    <a:pt x="37973" y="0"/>
                  </a:moveTo>
                  <a:lnTo>
                    <a:pt x="2984" y="23193"/>
                  </a:lnTo>
                  <a:lnTo>
                    <a:pt x="0" y="263017"/>
                  </a:lnTo>
                  <a:lnTo>
                    <a:pt x="2984" y="277803"/>
                  </a:lnTo>
                  <a:lnTo>
                    <a:pt x="11123" y="289877"/>
                  </a:lnTo>
                  <a:lnTo>
                    <a:pt x="23193" y="298017"/>
                  </a:lnTo>
                  <a:lnTo>
                    <a:pt x="37973" y="301002"/>
                  </a:lnTo>
                  <a:lnTo>
                    <a:pt x="52759" y="298017"/>
                  </a:lnTo>
                  <a:lnTo>
                    <a:pt x="64833" y="289877"/>
                  </a:lnTo>
                  <a:lnTo>
                    <a:pt x="72973" y="277803"/>
                  </a:lnTo>
                  <a:lnTo>
                    <a:pt x="75958" y="263017"/>
                  </a:lnTo>
                  <a:lnTo>
                    <a:pt x="75958" y="185966"/>
                  </a:lnTo>
                  <a:lnTo>
                    <a:pt x="197663" y="185966"/>
                  </a:lnTo>
                  <a:lnTo>
                    <a:pt x="169659" y="150495"/>
                  </a:lnTo>
                  <a:lnTo>
                    <a:pt x="197649" y="115036"/>
                  </a:lnTo>
                  <a:lnTo>
                    <a:pt x="75958" y="115036"/>
                  </a:lnTo>
                  <a:lnTo>
                    <a:pt x="75884" y="37604"/>
                  </a:lnTo>
                  <a:lnTo>
                    <a:pt x="72973" y="23193"/>
                  </a:lnTo>
                  <a:lnTo>
                    <a:pt x="64833" y="11123"/>
                  </a:lnTo>
                  <a:lnTo>
                    <a:pt x="52759" y="2984"/>
                  </a:lnTo>
                  <a:lnTo>
                    <a:pt x="37973" y="0"/>
                  </a:lnTo>
                  <a:close/>
                </a:path>
                <a:path w="250825" h="301625">
                  <a:moveTo>
                    <a:pt x="197663" y="185966"/>
                  </a:moveTo>
                  <a:lnTo>
                    <a:pt x="107276" y="185966"/>
                  </a:lnTo>
                  <a:lnTo>
                    <a:pt x="187490" y="287553"/>
                  </a:lnTo>
                  <a:lnTo>
                    <a:pt x="188976" y="289382"/>
                  </a:lnTo>
                  <a:lnTo>
                    <a:pt x="204393" y="299262"/>
                  </a:lnTo>
                  <a:lnTo>
                    <a:pt x="206565" y="299961"/>
                  </a:lnTo>
                  <a:lnTo>
                    <a:pt x="208673" y="300418"/>
                  </a:lnTo>
                  <a:lnTo>
                    <a:pt x="211124" y="300723"/>
                  </a:lnTo>
                  <a:lnTo>
                    <a:pt x="211277" y="300761"/>
                  </a:lnTo>
                  <a:lnTo>
                    <a:pt x="212610" y="300901"/>
                  </a:lnTo>
                  <a:lnTo>
                    <a:pt x="213931" y="301002"/>
                  </a:lnTo>
                  <a:lnTo>
                    <a:pt x="216001" y="301002"/>
                  </a:lnTo>
                  <a:lnTo>
                    <a:pt x="216725" y="300926"/>
                  </a:lnTo>
                  <a:lnTo>
                    <a:pt x="218249" y="300850"/>
                  </a:lnTo>
                  <a:lnTo>
                    <a:pt x="231013" y="297268"/>
                  </a:lnTo>
                  <a:lnTo>
                    <a:pt x="231444" y="297091"/>
                  </a:lnTo>
                  <a:lnTo>
                    <a:pt x="233400" y="296075"/>
                  </a:lnTo>
                  <a:lnTo>
                    <a:pt x="235254" y="294881"/>
                  </a:lnTo>
                  <a:lnTo>
                    <a:pt x="237058" y="293484"/>
                  </a:lnTo>
                  <a:lnTo>
                    <a:pt x="237401" y="293230"/>
                  </a:lnTo>
                  <a:lnTo>
                    <a:pt x="239153" y="291846"/>
                  </a:lnTo>
                  <a:lnTo>
                    <a:pt x="240753" y="290271"/>
                  </a:lnTo>
                  <a:lnTo>
                    <a:pt x="242201" y="288582"/>
                  </a:lnTo>
                  <a:lnTo>
                    <a:pt x="243928" y="286562"/>
                  </a:lnTo>
                  <a:lnTo>
                    <a:pt x="245173" y="284734"/>
                  </a:lnTo>
                  <a:lnTo>
                    <a:pt x="246303" y="282714"/>
                  </a:lnTo>
                  <a:lnTo>
                    <a:pt x="247472" y="280606"/>
                  </a:lnTo>
                  <a:lnTo>
                    <a:pt x="248348" y="278561"/>
                  </a:lnTo>
                  <a:lnTo>
                    <a:pt x="249085" y="276339"/>
                  </a:lnTo>
                  <a:lnTo>
                    <a:pt x="249732" y="274256"/>
                  </a:lnTo>
                  <a:lnTo>
                    <a:pt x="250190" y="272148"/>
                  </a:lnTo>
                  <a:lnTo>
                    <a:pt x="250659" y="268236"/>
                  </a:lnTo>
                  <a:lnTo>
                    <a:pt x="250609" y="262572"/>
                  </a:lnTo>
                  <a:lnTo>
                    <a:pt x="243255" y="243763"/>
                  </a:lnTo>
                  <a:lnTo>
                    <a:pt x="197663" y="185966"/>
                  </a:lnTo>
                  <a:close/>
                </a:path>
                <a:path w="250825" h="301625">
                  <a:moveTo>
                    <a:pt x="216001" y="0"/>
                  </a:moveTo>
                  <a:lnTo>
                    <a:pt x="213931" y="0"/>
                  </a:lnTo>
                  <a:lnTo>
                    <a:pt x="212610" y="88"/>
                  </a:lnTo>
                  <a:lnTo>
                    <a:pt x="211124" y="254"/>
                  </a:lnTo>
                  <a:lnTo>
                    <a:pt x="210845" y="317"/>
                  </a:lnTo>
                  <a:lnTo>
                    <a:pt x="208673" y="571"/>
                  </a:lnTo>
                  <a:lnTo>
                    <a:pt x="198005" y="4508"/>
                  </a:lnTo>
                  <a:lnTo>
                    <a:pt x="196075" y="5588"/>
                  </a:lnTo>
                  <a:lnTo>
                    <a:pt x="194246" y="6832"/>
                  </a:lnTo>
                  <a:lnTo>
                    <a:pt x="192443" y="8343"/>
                  </a:lnTo>
                  <a:lnTo>
                    <a:pt x="192201" y="8585"/>
                  </a:lnTo>
                  <a:lnTo>
                    <a:pt x="190500" y="10020"/>
                  </a:lnTo>
                  <a:lnTo>
                    <a:pt x="188976" y="11607"/>
                  </a:lnTo>
                  <a:lnTo>
                    <a:pt x="187553" y="13398"/>
                  </a:lnTo>
                  <a:lnTo>
                    <a:pt x="107276" y="115036"/>
                  </a:lnTo>
                  <a:lnTo>
                    <a:pt x="197649" y="115036"/>
                  </a:lnTo>
                  <a:lnTo>
                    <a:pt x="243205" y="57327"/>
                  </a:lnTo>
                  <a:lnTo>
                    <a:pt x="243332" y="57137"/>
                  </a:lnTo>
                  <a:lnTo>
                    <a:pt x="244665" y="55422"/>
                  </a:lnTo>
                  <a:lnTo>
                    <a:pt x="250685" y="36893"/>
                  </a:lnTo>
                  <a:lnTo>
                    <a:pt x="250659" y="32766"/>
                  </a:lnTo>
                  <a:lnTo>
                    <a:pt x="250190" y="28854"/>
                  </a:lnTo>
                  <a:lnTo>
                    <a:pt x="249732" y="26733"/>
                  </a:lnTo>
                  <a:lnTo>
                    <a:pt x="249059" y="24612"/>
                  </a:lnTo>
                  <a:lnTo>
                    <a:pt x="248348" y="22440"/>
                  </a:lnTo>
                  <a:lnTo>
                    <a:pt x="237350" y="7721"/>
                  </a:lnTo>
                  <a:lnTo>
                    <a:pt x="237172" y="7543"/>
                  </a:lnTo>
                  <a:lnTo>
                    <a:pt x="236994" y="7442"/>
                  </a:lnTo>
                  <a:lnTo>
                    <a:pt x="216725" y="63"/>
                  </a:lnTo>
                  <a:lnTo>
                    <a:pt x="216001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2959905" y="4738039"/>
              <a:ext cx="277495" cy="301625"/>
            </a:xfrm>
            <a:custGeom>
              <a:avLst/>
              <a:gdLst/>
              <a:ahLst/>
              <a:cxnLst/>
              <a:rect l="l" t="t" r="r" b="b"/>
              <a:pathLst>
                <a:path w="277494" h="301625">
                  <a:moveTo>
                    <a:pt x="139198" y="0"/>
                  </a:moveTo>
                  <a:lnTo>
                    <a:pt x="106242" y="20916"/>
                  </a:lnTo>
                  <a:lnTo>
                    <a:pt x="3105" y="251015"/>
                  </a:lnTo>
                  <a:lnTo>
                    <a:pt x="0" y="264758"/>
                  </a:lnTo>
                  <a:lnTo>
                    <a:pt x="2319" y="278160"/>
                  </a:lnTo>
                  <a:lnTo>
                    <a:pt x="9490" y="289711"/>
                  </a:lnTo>
                  <a:lnTo>
                    <a:pt x="20936" y="297903"/>
                  </a:lnTo>
                  <a:lnTo>
                    <a:pt x="34677" y="301024"/>
                  </a:lnTo>
                  <a:lnTo>
                    <a:pt x="48076" y="298710"/>
                  </a:lnTo>
                  <a:lnTo>
                    <a:pt x="59627" y="291538"/>
                  </a:lnTo>
                  <a:lnTo>
                    <a:pt x="67824" y="280085"/>
                  </a:lnTo>
                  <a:lnTo>
                    <a:pt x="138665" y="122008"/>
                  </a:lnTo>
                  <a:lnTo>
                    <a:pt x="216408" y="122008"/>
                  </a:lnTo>
                  <a:lnTo>
                    <a:pt x="171101" y="20916"/>
                  </a:lnTo>
                  <a:lnTo>
                    <a:pt x="141650" y="114"/>
                  </a:lnTo>
                  <a:lnTo>
                    <a:pt x="139198" y="0"/>
                  </a:lnTo>
                  <a:close/>
                </a:path>
                <a:path w="277494" h="301625">
                  <a:moveTo>
                    <a:pt x="216408" y="122008"/>
                  </a:moveTo>
                  <a:lnTo>
                    <a:pt x="138665" y="122008"/>
                  </a:lnTo>
                  <a:lnTo>
                    <a:pt x="209506" y="280085"/>
                  </a:lnTo>
                  <a:lnTo>
                    <a:pt x="217705" y="291538"/>
                  </a:lnTo>
                  <a:lnTo>
                    <a:pt x="229259" y="298710"/>
                  </a:lnTo>
                  <a:lnTo>
                    <a:pt x="242658" y="301024"/>
                  </a:lnTo>
                  <a:lnTo>
                    <a:pt x="256394" y="297903"/>
                  </a:lnTo>
                  <a:lnTo>
                    <a:pt x="267845" y="289711"/>
                  </a:lnTo>
                  <a:lnTo>
                    <a:pt x="275015" y="278160"/>
                  </a:lnTo>
                  <a:lnTo>
                    <a:pt x="277332" y="264758"/>
                  </a:lnTo>
                  <a:lnTo>
                    <a:pt x="274225" y="251015"/>
                  </a:lnTo>
                  <a:lnTo>
                    <a:pt x="216408" y="122008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/>
            <p:cNvSpPr/>
            <p:nvPr/>
          </p:nvSpPr>
          <p:spPr>
            <a:xfrm>
              <a:off x="1774699" y="4735931"/>
              <a:ext cx="318135" cy="305435"/>
            </a:xfrm>
            <a:custGeom>
              <a:avLst/>
              <a:gdLst/>
              <a:ahLst/>
              <a:cxnLst/>
              <a:rect l="l" t="t" r="r" b="b"/>
              <a:pathLst>
                <a:path w="318135" h="305435">
                  <a:moveTo>
                    <a:pt x="158774" y="0"/>
                  </a:moveTo>
                  <a:lnTo>
                    <a:pt x="80007" y="18934"/>
                  </a:lnTo>
                  <a:lnTo>
                    <a:pt x="44816" y="44730"/>
                  </a:lnTo>
                  <a:lnTo>
                    <a:pt x="18896" y="78803"/>
                  </a:lnTo>
                  <a:lnTo>
                    <a:pt x="3530" y="118781"/>
                  </a:lnTo>
                  <a:lnTo>
                    <a:pt x="0" y="162294"/>
                  </a:lnTo>
                  <a:lnTo>
                    <a:pt x="9587" y="206971"/>
                  </a:lnTo>
                  <a:lnTo>
                    <a:pt x="32674" y="247317"/>
                  </a:lnTo>
                  <a:lnTo>
                    <a:pt x="67050" y="278349"/>
                  </a:lnTo>
                  <a:lnTo>
                    <a:pt x="109990" y="298279"/>
                  </a:lnTo>
                  <a:lnTo>
                    <a:pt x="158774" y="305320"/>
                  </a:lnTo>
                  <a:lnTo>
                    <a:pt x="158774" y="235051"/>
                  </a:lnTo>
                  <a:lnTo>
                    <a:pt x="158291" y="235051"/>
                  </a:lnTo>
                  <a:lnTo>
                    <a:pt x="124559" y="228494"/>
                  </a:lnTo>
                  <a:lnTo>
                    <a:pt x="99239" y="211294"/>
                  </a:lnTo>
                  <a:lnTo>
                    <a:pt x="83535" y="184729"/>
                  </a:lnTo>
                  <a:lnTo>
                    <a:pt x="78649" y="150075"/>
                  </a:lnTo>
                  <a:lnTo>
                    <a:pt x="85061" y="117430"/>
                  </a:lnTo>
                  <a:lnTo>
                    <a:pt x="101567" y="92355"/>
                  </a:lnTo>
                  <a:lnTo>
                    <a:pt x="126645" y="76332"/>
                  </a:lnTo>
                  <a:lnTo>
                    <a:pt x="158699" y="70853"/>
                  </a:lnTo>
                  <a:lnTo>
                    <a:pt x="158774" y="0"/>
                  </a:lnTo>
                  <a:close/>
                </a:path>
                <a:path w="318135" h="305435">
                  <a:moveTo>
                    <a:pt x="158774" y="0"/>
                  </a:moveTo>
                  <a:lnTo>
                    <a:pt x="158774" y="70840"/>
                  </a:lnTo>
                  <a:lnTo>
                    <a:pt x="159942" y="70853"/>
                  </a:lnTo>
                  <a:lnTo>
                    <a:pt x="192537" y="77464"/>
                  </a:lnTo>
                  <a:lnTo>
                    <a:pt x="217684" y="94780"/>
                  </a:lnTo>
                  <a:lnTo>
                    <a:pt x="233700" y="121020"/>
                  </a:lnTo>
                  <a:lnTo>
                    <a:pt x="238898" y="154406"/>
                  </a:lnTo>
                  <a:lnTo>
                    <a:pt x="232370" y="187218"/>
                  </a:lnTo>
                  <a:lnTo>
                    <a:pt x="215557" y="212878"/>
                  </a:lnTo>
                  <a:lnTo>
                    <a:pt x="190383" y="229464"/>
                  </a:lnTo>
                  <a:lnTo>
                    <a:pt x="158774" y="235051"/>
                  </a:lnTo>
                  <a:lnTo>
                    <a:pt x="158774" y="305320"/>
                  </a:lnTo>
                  <a:lnTo>
                    <a:pt x="159002" y="305320"/>
                  </a:lnTo>
                  <a:lnTo>
                    <a:pt x="195366" y="301570"/>
                  </a:lnTo>
                  <a:lnTo>
                    <a:pt x="258393" y="272348"/>
                  </a:lnTo>
                  <a:lnTo>
                    <a:pt x="309718" y="202035"/>
                  </a:lnTo>
                  <a:lnTo>
                    <a:pt x="317809" y="151231"/>
                  </a:lnTo>
                  <a:lnTo>
                    <a:pt x="308698" y="100656"/>
                  </a:lnTo>
                  <a:lnTo>
                    <a:pt x="282383" y="56210"/>
                  </a:lnTo>
                  <a:lnTo>
                    <a:pt x="255236" y="30959"/>
                  </a:lnTo>
                  <a:lnTo>
                    <a:pt x="225474" y="13298"/>
                  </a:lnTo>
                  <a:lnTo>
                    <a:pt x="193265" y="3041"/>
                  </a:lnTo>
                  <a:lnTo>
                    <a:pt x="158774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/>
            <p:cNvSpPr/>
            <p:nvPr/>
          </p:nvSpPr>
          <p:spPr>
            <a:xfrm>
              <a:off x="2369647" y="4738027"/>
              <a:ext cx="277495" cy="301625"/>
            </a:xfrm>
            <a:custGeom>
              <a:avLst/>
              <a:gdLst/>
              <a:ahLst/>
              <a:cxnLst/>
              <a:rect l="l" t="t" r="r" b="b"/>
              <a:pathLst>
                <a:path w="277494" h="301625">
                  <a:moveTo>
                    <a:pt x="138665" y="0"/>
                  </a:moveTo>
                  <a:lnTo>
                    <a:pt x="138132" y="0"/>
                  </a:lnTo>
                  <a:lnTo>
                    <a:pt x="136392" y="76"/>
                  </a:lnTo>
                  <a:lnTo>
                    <a:pt x="3105" y="251028"/>
                  </a:lnTo>
                  <a:lnTo>
                    <a:pt x="0" y="264769"/>
                  </a:lnTo>
                  <a:lnTo>
                    <a:pt x="2319" y="278169"/>
                  </a:lnTo>
                  <a:lnTo>
                    <a:pt x="9490" y="289724"/>
                  </a:lnTo>
                  <a:lnTo>
                    <a:pt x="20936" y="297929"/>
                  </a:lnTo>
                  <a:lnTo>
                    <a:pt x="34679" y="301034"/>
                  </a:lnTo>
                  <a:lnTo>
                    <a:pt x="48081" y="298713"/>
                  </a:lnTo>
                  <a:lnTo>
                    <a:pt x="59632" y="291539"/>
                  </a:lnTo>
                  <a:lnTo>
                    <a:pt x="67824" y="280085"/>
                  </a:lnTo>
                  <a:lnTo>
                    <a:pt x="75140" y="263740"/>
                  </a:lnTo>
                  <a:lnTo>
                    <a:pt x="138665" y="263740"/>
                  </a:lnTo>
                  <a:lnTo>
                    <a:pt x="138665" y="200774"/>
                  </a:lnTo>
                  <a:lnTo>
                    <a:pt x="103372" y="200774"/>
                  </a:lnTo>
                  <a:lnTo>
                    <a:pt x="138665" y="122021"/>
                  </a:lnTo>
                  <a:lnTo>
                    <a:pt x="138665" y="0"/>
                  </a:lnTo>
                  <a:close/>
                </a:path>
                <a:path w="277494" h="301625">
                  <a:moveTo>
                    <a:pt x="139198" y="0"/>
                  </a:moveTo>
                  <a:lnTo>
                    <a:pt x="138665" y="0"/>
                  </a:lnTo>
                  <a:lnTo>
                    <a:pt x="138665" y="122021"/>
                  </a:lnTo>
                  <a:lnTo>
                    <a:pt x="173958" y="200774"/>
                  </a:lnTo>
                  <a:lnTo>
                    <a:pt x="138665" y="200774"/>
                  </a:lnTo>
                  <a:lnTo>
                    <a:pt x="138665" y="263740"/>
                  </a:lnTo>
                  <a:lnTo>
                    <a:pt x="202190" y="263740"/>
                  </a:lnTo>
                  <a:lnTo>
                    <a:pt x="209506" y="280085"/>
                  </a:lnTo>
                  <a:lnTo>
                    <a:pt x="217703" y="291539"/>
                  </a:lnTo>
                  <a:lnTo>
                    <a:pt x="229253" y="298713"/>
                  </a:lnTo>
                  <a:lnTo>
                    <a:pt x="242647" y="301034"/>
                  </a:lnTo>
                  <a:lnTo>
                    <a:pt x="256381" y="297929"/>
                  </a:lnTo>
                  <a:lnTo>
                    <a:pt x="267840" y="289724"/>
                  </a:lnTo>
                  <a:lnTo>
                    <a:pt x="275012" y="278169"/>
                  </a:lnTo>
                  <a:lnTo>
                    <a:pt x="277327" y="264769"/>
                  </a:lnTo>
                  <a:lnTo>
                    <a:pt x="274212" y="251028"/>
                  </a:lnTo>
                  <a:lnTo>
                    <a:pt x="171101" y="20916"/>
                  </a:lnTo>
                  <a:lnTo>
                    <a:pt x="140964" y="76"/>
                  </a:lnTo>
                  <a:lnTo>
                    <a:pt x="139198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/>
            <p:cNvSpPr/>
            <p:nvPr/>
          </p:nvSpPr>
          <p:spPr>
            <a:xfrm>
              <a:off x="2129218" y="4065397"/>
              <a:ext cx="990600" cy="498475"/>
            </a:xfrm>
            <a:custGeom>
              <a:avLst/>
              <a:gdLst/>
              <a:ahLst/>
              <a:cxnLst/>
              <a:rect l="l" t="t" r="r" b="b"/>
              <a:pathLst>
                <a:path w="990600" h="498475">
                  <a:moveTo>
                    <a:pt x="495058" y="0"/>
                  </a:moveTo>
                  <a:lnTo>
                    <a:pt x="50241" y="0"/>
                  </a:lnTo>
                  <a:lnTo>
                    <a:pt x="29319" y="4504"/>
                  </a:lnTo>
                  <a:lnTo>
                    <a:pt x="12676" y="16643"/>
                  </a:lnTo>
                  <a:lnTo>
                    <a:pt x="2254" y="34354"/>
                  </a:lnTo>
                  <a:lnTo>
                    <a:pt x="0" y="55575"/>
                  </a:lnTo>
                  <a:lnTo>
                    <a:pt x="7297" y="101570"/>
                  </a:lnTo>
                  <a:lnTo>
                    <a:pt x="18693" y="146066"/>
                  </a:lnTo>
                  <a:lnTo>
                    <a:pt x="33983" y="188860"/>
                  </a:lnTo>
                  <a:lnTo>
                    <a:pt x="52965" y="229750"/>
                  </a:lnTo>
                  <a:lnTo>
                    <a:pt x="75438" y="268533"/>
                  </a:lnTo>
                  <a:lnTo>
                    <a:pt x="101198" y="305006"/>
                  </a:lnTo>
                  <a:lnTo>
                    <a:pt x="130043" y="338968"/>
                  </a:lnTo>
                  <a:lnTo>
                    <a:pt x="161771" y="370214"/>
                  </a:lnTo>
                  <a:lnTo>
                    <a:pt x="196178" y="398543"/>
                  </a:lnTo>
                  <a:lnTo>
                    <a:pt x="233063" y="423752"/>
                  </a:lnTo>
                  <a:lnTo>
                    <a:pt x="272223" y="445639"/>
                  </a:lnTo>
                  <a:lnTo>
                    <a:pt x="313455" y="464001"/>
                  </a:lnTo>
                  <a:lnTo>
                    <a:pt x="356557" y="478635"/>
                  </a:lnTo>
                  <a:lnTo>
                    <a:pt x="401327" y="489338"/>
                  </a:lnTo>
                  <a:lnTo>
                    <a:pt x="447561" y="495909"/>
                  </a:lnTo>
                  <a:lnTo>
                    <a:pt x="495058" y="498144"/>
                  </a:lnTo>
                  <a:lnTo>
                    <a:pt x="542557" y="495909"/>
                  </a:lnTo>
                  <a:lnTo>
                    <a:pt x="588794" y="489338"/>
                  </a:lnTo>
                  <a:lnTo>
                    <a:pt x="633564" y="478635"/>
                  </a:lnTo>
                  <a:lnTo>
                    <a:pt x="676667" y="464001"/>
                  </a:lnTo>
                  <a:lnTo>
                    <a:pt x="717900" y="445639"/>
                  </a:lnTo>
                  <a:lnTo>
                    <a:pt x="757061" y="423752"/>
                  </a:lnTo>
                  <a:lnTo>
                    <a:pt x="793946" y="398543"/>
                  </a:lnTo>
                  <a:lnTo>
                    <a:pt x="828354" y="370214"/>
                  </a:lnTo>
                  <a:lnTo>
                    <a:pt x="860082" y="338968"/>
                  </a:lnTo>
                  <a:lnTo>
                    <a:pt x="888928" y="305006"/>
                  </a:lnTo>
                  <a:lnTo>
                    <a:pt x="914689" y="268533"/>
                  </a:lnTo>
                  <a:lnTo>
                    <a:pt x="937163" y="229750"/>
                  </a:lnTo>
                  <a:lnTo>
                    <a:pt x="949617" y="202927"/>
                  </a:lnTo>
                  <a:lnTo>
                    <a:pt x="551299" y="202927"/>
                  </a:lnTo>
                  <a:lnTo>
                    <a:pt x="524184" y="197996"/>
                  </a:lnTo>
                  <a:lnTo>
                    <a:pt x="503372" y="179934"/>
                  </a:lnTo>
                  <a:lnTo>
                    <a:pt x="495058" y="151714"/>
                  </a:lnTo>
                  <a:lnTo>
                    <a:pt x="495058" y="0"/>
                  </a:lnTo>
                  <a:close/>
                </a:path>
                <a:path w="990600" h="498475">
                  <a:moveTo>
                    <a:pt x="939888" y="0"/>
                  </a:moveTo>
                  <a:lnTo>
                    <a:pt x="817384" y="0"/>
                  </a:lnTo>
                  <a:lnTo>
                    <a:pt x="578523" y="191757"/>
                  </a:lnTo>
                  <a:lnTo>
                    <a:pt x="551299" y="202927"/>
                  </a:lnTo>
                  <a:lnTo>
                    <a:pt x="949617" y="202927"/>
                  </a:lnTo>
                  <a:lnTo>
                    <a:pt x="956148" y="188860"/>
                  </a:lnTo>
                  <a:lnTo>
                    <a:pt x="971441" y="146066"/>
                  </a:lnTo>
                  <a:lnTo>
                    <a:pt x="982840" y="101570"/>
                  </a:lnTo>
                  <a:lnTo>
                    <a:pt x="990142" y="55575"/>
                  </a:lnTo>
                  <a:lnTo>
                    <a:pt x="987885" y="34354"/>
                  </a:lnTo>
                  <a:lnTo>
                    <a:pt x="977460" y="16643"/>
                  </a:lnTo>
                  <a:lnTo>
                    <a:pt x="960812" y="4504"/>
                  </a:lnTo>
                  <a:lnTo>
                    <a:pt x="939888" y="0"/>
                  </a:lnTo>
                  <a:close/>
                </a:path>
              </a:pathLst>
            </a:custGeom>
            <a:solidFill>
              <a:srgbClr val="F2D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/>
            <p:cNvSpPr/>
            <p:nvPr/>
          </p:nvSpPr>
          <p:spPr>
            <a:xfrm>
              <a:off x="2624277" y="3371291"/>
              <a:ext cx="597535" cy="897255"/>
            </a:xfrm>
            <a:custGeom>
              <a:avLst/>
              <a:gdLst/>
              <a:ahLst/>
              <a:cxnLst/>
              <a:rect l="l" t="t" r="r" b="b"/>
              <a:pathLst>
                <a:path w="597535" h="897254">
                  <a:moveTo>
                    <a:pt x="56251" y="0"/>
                  </a:moveTo>
                  <a:lnTo>
                    <a:pt x="29138" y="4930"/>
                  </a:lnTo>
                  <a:lnTo>
                    <a:pt x="8319" y="22991"/>
                  </a:lnTo>
                  <a:lnTo>
                    <a:pt x="0" y="51206"/>
                  </a:lnTo>
                  <a:lnTo>
                    <a:pt x="0" y="845819"/>
                  </a:lnTo>
                  <a:lnTo>
                    <a:pt x="8319" y="874033"/>
                  </a:lnTo>
                  <a:lnTo>
                    <a:pt x="29138" y="892092"/>
                  </a:lnTo>
                  <a:lnTo>
                    <a:pt x="56251" y="897026"/>
                  </a:lnTo>
                  <a:lnTo>
                    <a:pt x="83451" y="885863"/>
                  </a:lnTo>
                  <a:lnTo>
                    <a:pt x="577710" y="489102"/>
                  </a:lnTo>
                  <a:lnTo>
                    <a:pt x="592304" y="470560"/>
                  </a:lnTo>
                  <a:lnTo>
                    <a:pt x="597169" y="448513"/>
                  </a:lnTo>
                  <a:lnTo>
                    <a:pt x="592304" y="426466"/>
                  </a:lnTo>
                  <a:lnTo>
                    <a:pt x="577710" y="407923"/>
                  </a:lnTo>
                  <a:lnTo>
                    <a:pt x="83451" y="11175"/>
                  </a:lnTo>
                  <a:lnTo>
                    <a:pt x="56251" y="0"/>
                  </a:lnTo>
                  <a:close/>
                </a:path>
              </a:pathLst>
            </a:custGeom>
            <a:solidFill>
              <a:srgbClr val="86B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/>
            <p:cNvSpPr/>
            <p:nvPr/>
          </p:nvSpPr>
          <p:spPr>
            <a:xfrm>
              <a:off x="2281700" y="3117507"/>
              <a:ext cx="292100" cy="255904"/>
            </a:xfrm>
            <a:custGeom>
              <a:avLst/>
              <a:gdLst/>
              <a:ahLst/>
              <a:cxnLst/>
              <a:rect l="l" t="t" r="r" b="b"/>
              <a:pathLst>
                <a:path w="292100" h="255904">
                  <a:moveTo>
                    <a:pt x="241345" y="0"/>
                  </a:moveTo>
                  <a:lnTo>
                    <a:pt x="49257" y="0"/>
                  </a:lnTo>
                  <a:lnTo>
                    <a:pt x="18852" y="9874"/>
                  </a:lnTo>
                  <a:lnTo>
                    <a:pt x="1440" y="33843"/>
                  </a:lnTo>
                  <a:lnTo>
                    <a:pt x="0" y="63431"/>
                  </a:lnTo>
                  <a:lnTo>
                    <a:pt x="17507" y="90157"/>
                  </a:lnTo>
                  <a:lnTo>
                    <a:pt x="209392" y="244246"/>
                  </a:lnTo>
                  <a:lnTo>
                    <a:pt x="236276" y="255308"/>
                  </a:lnTo>
                  <a:lnTo>
                    <a:pt x="263067" y="250439"/>
                  </a:lnTo>
                  <a:lnTo>
                    <a:pt x="283635" y="232589"/>
                  </a:lnTo>
                  <a:lnTo>
                    <a:pt x="291853" y="204711"/>
                  </a:lnTo>
                  <a:lnTo>
                    <a:pt x="291827" y="50507"/>
                  </a:lnTo>
                  <a:lnTo>
                    <a:pt x="287860" y="30850"/>
                  </a:lnTo>
                  <a:lnTo>
                    <a:pt x="277040" y="14795"/>
                  </a:lnTo>
                  <a:lnTo>
                    <a:pt x="260993" y="3969"/>
                  </a:lnTo>
                  <a:lnTo>
                    <a:pt x="241345" y="0"/>
                  </a:lnTo>
                  <a:close/>
                </a:path>
              </a:pathLst>
            </a:custGeom>
            <a:solidFill>
              <a:srgbClr val="F162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/>
            <p:cNvSpPr/>
            <p:nvPr/>
          </p:nvSpPr>
          <p:spPr>
            <a:xfrm>
              <a:off x="2229891" y="3572509"/>
              <a:ext cx="294005" cy="294005"/>
            </a:xfrm>
            <a:custGeom>
              <a:avLst/>
              <a:gdLst/>
              <a:ahLst/>
              <a:cxnLst/>
              <a:rect l="l" t="t" r="r" b="b"/>
              <a:pathLst>
                <a:path w="294005" h="294004">
                  <a:moveTo>
                    <a:pt x="146710" y="0"/>
                  </a:moveTo>
                  <a:lnTo>
                    <a:pt x="100343" y="7479"/>
                  </a:lnTo>
                  <a:lnTo>
                    <a:pt x="60070" y="28306"/>
                  </a:lnTo>
                  <a:lnTo>
                    <a:pt x="28310" y="60065"/>
                  </a:lnTo>
                  <a:lnTo>
                    <a:pt x="7480" y="100338"/>
                  </a:lnTo>
                  <a:lnTo>
                    <a:pt x="0" y="146710"/>
                  </a:lnTo>
                  <a:lnTo>
                    <a:pt x="7480" y="193080"/>
                  </a:lnTo>
                  <a:lnTo>
                    <a:pt x="28310" y="233351"/>
                  </a:lnTo>
                  <a:lnTo>
                    <a:pt x="60070" y="265105"/>
                  </a:lnTo>
                  <a:lnTo>
                    <a:pt x="100343" y="285930"/>
                  </a:lnTo>
                  <a:lnTo>
                    <a:pt x="146710" y="293408"/>
                  </a:lnTo>
                  <a:lnTo>
                    <a:pt x="193074" y="285930"/>
                  </a:lnTo>
                  <a:lnTo>
                    <a:pt x="233341" y="265105"/>
                  </a:lnTo>
                  <a:lnTo>
                    <a:pt x="265094" y="233351"/>
                  </a:lnTo>
                  <a:lnTo>
                    <a:pt x="285917" y="193080"/>
                  </a:lnTo>
                  <a:lnTo>
                    <a:pt x="293395" y="146710"/>
                  </a:lnTo>
                  <a:lnTo>
                    <a:pt x="285917" y="100338"/>
                  </a:lnTo>
                  <a:lnTo>
                    <a:pt x="265094" y="60065"/>
                  </a:lnTo>
                  <a:lnTo>
                    <a:pt x="233341" y="28306"/>
                  </a:lnTo>
                  <a:lnTo>
                    <a:pt x="193074" y="7479"/>
                  </a:lnTo>
                  <a:lnTo>
                    <a:pt x="146710" y="0"/>
                  </a:lnTo>
                  <a:close/>
                </a:path>
              </a:pathLst>
            </a:custGeom>
            <a:solidFill>
              <a:srgbClr val="86C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10455781" y="-1132"/>
            <a:ext cx="1352287" cy="6844680"/>
            <a:chOff x="10455781" y="-1132"/>
            <a:chExt cx="1352287" cy="684468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11215861" y="-1131"/>
              <a:ext cx="592207" cy="6844679"/>
              <a:chOff x="10872962" y="-189925"/>
              <a:chExt cx="594067" cy="7556500"/>
            </a:xfrm>
          </p:grpSpPr>
          <p:sp>
            <p:nvSpPr>
              <p:cNvPr id="36" name="object 2"/>
              <p:cNvSpPr/>
              <p:nvPr/>
            </p:nvSpPr>
            <p:spPr>
              <a:xfrm>
                <a:off x="10872962" y="-189925"/>
                <a:ext cx="236854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236854" h="7556500">
                    <a:moveTo>
                      <a:pt x="231635" y="7480300"/>
                    </a:moveTo>
                    <a:lnTo>
                      <a:pt x="141274" y="7480300"/>
                    </a:lnTo>
                    <a:lnTo>
                      <a:pt x="141693" y="7493000"/>
                    </a:lnTo>
                    <a:lnTo>
                      <a:pt x="142036" y="7493000"/>
                    </a:lnTo>
                    <a:lnTo>
                      <a:pt x="145786" y="7518400"/>
                    </a:lnTo>
                    <a:lnTo>
                      <a:pt x="145948" y="7543800"/>
                    </a:lnTo>
                    <a:lnTo>
                      <a:pt x="144312" y="7556500"/>
                    </a:lnTo>
                    <a:lnTo>
                      <a:pt x="236026" y="7556500"/>
                    </a:lnTo>
                    <a:lnTo>
                      <a:pt x="236044" y="7518400"/>
                    </a:lnTo>
                    <a:lnTo>
                      <a:pt x="231635" y="7480300"/>
                    </a:lnTo>
                    <a:close/>
                  </a:path>
                  <a:path w="236854" h="7556500">
                    <a:moveTo>
                      <a:pt x="229114" y="7467600"/>
                    </a:moveTo>
                    <a:lnTo>
                      <a:pt x="137426" y="7467600"/>
                    </a:lnTo>
                    <a:lnTo>
                      <a:pt x="139814" y="7480300"/>
                    </a:lnTo>
                    <a:lnTo>
                      <a:pt x="230580" y="7480300"/>
                    </a:lnTo>
                    <a:lnTo>
                      <a:pt x="229114" y="7467600"/>
                    </a:lnTo>
                    <a:close/>
                  </a:path>
                  <a:path w="236854" h="7556500">
                    <a:moveTo>
                      <a:pt x="228396" y="6705600"/>
                    </a:moveTo>
                    <a:lnTo>
                      <a:pt x="136245" y="6705600"/>
                    </a:lnTo>
                    <a:lnTo>
                      <a:pt x="135724" y="6718300"/>
                    </a:lnTo>
                    <a:lnTo>
                      <a:pt x="18846" y="6985000"/>
                    </a:lnTo>
                    <a:lnTo>
                      <a:pt x="10909" y="7010400"/>
                    </a:lnTo>
                    <a:lnTo>
                      <a:pt x="5062" y="7035800"/>
                    </a:lnTo>
                    <a:lnTo>
                      <a:pt x="1417" y="7061200"/>
                    </a:lnTo>
                    <a:lnTo>
                      <a:pt x="88" y="7086600"/>
                    </a:lnTo>
                    <a:lnTo>
                      <a:pt x="1417" y="7124700"/>
                    </a:lnTo>
                    <a:lnTo>
                      <a:pt x="5062" y="7150100"/>
                    </a:lnTo>
                    <a:lnTo>
                      <a:pt x="10909" y="7175500"/>
                    </a:lnTo>
                    <a:lnTo>
                      <a:pt x="18846" y="7188200"/>
                    </a:lnTo>
                    <a:lnTo>
                      <a:pt x="135559" y="7467600"/>
                    </a:lnTo>
                    <a:lnTo>
                      <a:pt x="227266" y="7467600"/>
                    </a:lnTo>
                    <a:lnTo>
                      <a:pt x="225069" y="7454900"/>
                    </a:lnTo>
                    <a:lnTo>
                      <a:pt x="223786" y="7454900"/>
                    </a:lnTo>
                    <a:lnTo>
                      <a:pt x="105283" y="7175500"/>
                    </a:lnTo>
                    <a:lnTo>
                      <a:pt x="98929" y="7162800"/>
                    </a:lnTo>
                    <a:lnTo>
                      <a:pt x="94251" y="7137400"/>
                    </a:lnTo>
                    <a:lnTo>
                      <a:pt x="91361" y="7112000"/>
                    </a:lnTo>
                    <a:lnTo>
                      <a:pt x="90373" y="7086600"/>
                    </a:lnTo>
                    <a:lnTo>
                      <a:pt x="91361" y="7061200"/>
                    </a:lnTo>
                    <a:lnTo>
                      <a:pt x="94251" y="7048500"/>
                    </a:lnTo>
                    <a:lnTo>
                      <a:pt x="98929" y="7023100"/>
                    </a:lnTo>
                    <a:lnTo>
                      <a:pt x="105283" y="6997700"/>
                    </a:lnTo>
                    <a:lnTo>
                      <a:pt x="222605" y="6731000"/>
                    </a:lnTo>
                    <a:lnTo>
                      <a:pt x="223786" y="6731000"/>
                    </a:lnTo>
                    <a:lnTo>
                      <a:pt x="224993" y="6718300"/>
                    </a:lnTo>
                    <a:lnTo>
                      <a:pt x="227025" y="6718300"/>
                    </a:lnTo>
                    <a:lnTo>
                      <a:pt x="228396" y="6705600"/>
                    </a:lnTo>
                    <a:close/>
                  </a:path>
                  <a:path w="236854" h="7556500">
                    <a:moveTo>
                      <a:pt x="228736" y="5816600"/>
                    </a:moveTo>
                    <a:lnTo>
                      <a:pt x="135724" y="5816600"/>
                    </a:lnTo>
                    <a:lnTo>
                      <a:pt x="18846" y="6096000"/>
                    </a:lnTo>
                    <a:lnTo>
                      <a:pt x="9766" y="6121400"/>
                    </a:lnTo>
                    <a:lnTo>
                      <a:pt x="3629" y="6146800"/>
                    </a:lnTo>
                    <a:lnTo>
                      <a:pt x="430" y="6172200"/>
                    </a:lnTo>
                    <a:lnTo>
                      <a:pt x="165" y="6210300"/>
                    </a:lnTo>
                    <a:lnTo>
                      <a:pt x="393" y="6210300"/>
                    </a:lnTo>
                    <a:lnTo>
                      <a:pt x="2312" y="6235700"/>
                    </a:lnTo>
                    <a:lnTo>
                      <a:pt x="6076" y="6261100"/>
                    </a:lnTo>
                    <a:lnTo>
                      <a:pt x="11612" y="6286500"/>
                    </a:lnTo>
                    <a:lnTo>
                      <a:pt x="18846" y="6299200"/>
                    </a:lnTo>
                    <a:lnTo>
                      <a:pt x="135978" y="6578600"/>
                    </a:lnTo>
                    <a:lnTo>
                      <a:pt x="139382" y="6578600"/>
                    </a:lnTo>
                    <a:lnTo>
                      <a:pt x="141439" y="6591300"/>
                    </a:lnTo>
                    <a:lnTo>
                      <a:pt x="141859" y="6604000"/>
                    </a:lnTo>
                    <a:lnTo>
                      <a:pt x="142201" y="6604000"/>
                    </a:lnTo>
                    <a:lnTo>
                      <a:pt x="145281" y="6629400"/>
                    </a:lnTo>
                    <a:lnTo>
                      <a:pt x="146197" y="6642100"/>
                    </a:lnTo>
                    <a:lnTo>
                      <a:pt x="144925" y="6667500"/>
                    </a:lnTo>
                    <a:lnTo>
                      <a:pt x="141439" y="6692900"/>
                    </a:lnTo>
                    <a:lnTo>
                      <a:pt x="139738" y="6692900"/>
                    </a:lnTo>
                    <a:lnTo>
                      <a:pt x="139738" y="6705600"/>
                    </a:lnTo>
                    <a:lnTo>
                      <a:pt x="230517" y="6705600"/>
                    </a:lnTo>
                    <a:lnTo>
                      <a:pt x="234784" y="6680200"/>
                    </a:lnTo>
                    <a:lnTo>
                      <a:pt x="236447" y="6654800"/>
                    </a:lnTo>
                    <a:lnTo>
                      <a:pt x="235487" y="6616700"/>
                    </a:lnTo>
                    <a:lnTo>
                      <a:pt x="231889" y="6591300"/>
                    </a:lnTo>
                    <a:lnTo>
                      <a:pt x="230870" y="6591300"/>
                    </a:lnTo>
                    <a:lnTo>
                      <a:pt x="228971" y="6578600"/>
                    </a:lnTo>
                    <a:lnTo>
                      <a:pt x="226210" y="6565900"/>
                    </a:lnTo>
                    <a:lnTo>
                      <a:pt x="222605" y="6553200"/>
                    </a:lnTo>
                    <a:lnTo>
                      <a:pt x="105371" y="6286500"/>
                    </a:lnTo>
                    <a:lnTo>
                      <a:pt x="98967" y="6261100"/>
                    </a:lnTo>
                    <a:lnTo>
                      <a:pt x="94262" y="6248400"/>
                    </a:lnTo>
                    <a:lnTo>
                      <a:pt x="91363" y="6223000"/>
                    </a:lnTo>
                    <a:lnTo>
                      <a:pt x="90373" y="6197600"/>
                    </a:lnTo>
                    <a:lnTo>
                      <a:pt x="91361" y="6172200"/>
                    </a:lnTo>
                    <a:lnTo>
                      <a:pt x="94251" y="6146800"/>
                    </a:lnTo>
                    <a:lnTo>
                      <a:pt x="98929" y="6134100"/>
                    </a:lnTo>
                    <a:lnTo>
                      <a:pt x="105283" y="6108700"/>
                    </a:lnTo>
                    <a:lnTo>
                      <a:pt x="222605" y="5842000"/>
                    </a:lnTo>
                    <a:lnTo>
                      <a:pt x="226053" y="5829300"/>
                    </a:lnTo>
                    <a:lnTo>
                      <a:pt x="228736" y="5816600"/>
                    </a:lnTo>
                    <a:close/>
                  </a:path>
                  <a:path w="236854" h="7556500">
                    <a:moveTo>
                      <a:pt x="233464" y="5791200"/>
                    </a:moveTo>
                    <a:lnTo>
                      <a:pt x="142252" y="5791200"/>
                    </a:lnTo>
                    <a:lnTo>
                      <a:pt x="140576" y="5803900"/>
                    </a:lnTo>
                    <a:lnTo>
                      <a:pt x="138417" y="5816600"/>
                    </a:lnTo>
                    <a:lnTo>
                      <a:pt x="230653" y="5816600"/>
                    </a:lnTo>
                    <a:lnTo>
                      <a:pt x="231800" y="5803900"/>
                    </a:lnTo>
                    <a:lnTo>
                      <a:pt x="232714" y="5803900"/>
                    </a:lnTo>
                    <a:lnTo>
                      <a:pt x="233464" y="5791200"/>
                    </a:lnTo>
                    <a:close/>
                  </a:path>
                  <a:path w="236854" h="7556500">
                    <a:moveTo>
                      <a:pt x="234670" y="5778500"/>
                    </a:moveTo>
                    <a:lnTo>
                      <a:pt x="144526" y="5778500"/>
                    </a:lnTo>
                    <a:lnTo>
                      <a:pt x="143535" y="5791200"/>
                    </a:lnTo>
                    <a:lnTo>
                      <a:pt x="234442" y="5791200"/>
                    </a:lnTo>
                    <a:lnTo>
                      <a:pt x="234670" y="5778500"/>
                    </a:lnTo>
                    <a:close/>
                  </a:path>
                  <a:path w="236854" h="7556500">
                    <a:moveTo>
                      <a:pt x="230580" y="5689600"/>
                    </a:moveTo>
                    <a:lnTo>
                      <a:pt x="138887" y="5689600"/>
                    </a:lnTo>
                    <a:lnTo>
                      <a:pt x="140500" y="5702300"/>
                    </a:lnTo>
                    <a:lnTo>
                      <a:pt x="141274" y="5702300"/>
                    </a:lnTo>
                    <a:lnTo>
                      <a:pt x="144145" y="5727700"/>
                    </a:lnTo>
                    <a:lnTo>
                      <a:pt x="145770" y="5740400"/>
                    </a:lnTo>
                    <a:lnTo>
                      <a:pt x="146157" y="5753100"/>
                    </a:lnTo>
                    <a:lnTo>
                      <a:pt x="145313" y="5778500"/>
                    </a:lnTo>
                    <a:lnTo>
                      <a:pt x="235521" y="5778500"/>
                    </a:lnTo>
                    <a:lnTo>
                      <a:pt x="235839" y="5765800"/>
                    </a:lnTo>
                    <a:lnTo>
                      <a:pt x="236245" y="5765800"/>
                    </a:lnTo>
                    <a:lnTo>
                      <a:pt x="236416" y="5753100"/>
                    </a:lnTo>
                    <a:lnTo>
                      <a:pt x="235726" y="5727700"/>
                    </a:lnTo>
                    <a:lnTo>
                      <a:pt x="234143" y="5715000"/>
                    </a:lnTo>
                    <a:lnTo>
                      <a:pt x="231635" y="5702300"/>
                    </a:lnTo>
                    <a:lnTo>
                      <a:pt x="230580" y="5689600"/>
                    </a:lnTo>
                    <a:close/>
                  </a:path>
                  <a:path w="236854" h="7556500">
                    <a:moveTo>
                      <a:pt x="235762" y="4838700"/>
                    </a:moveTo>
                    <a:lnTo>
                      <a:pt x="145389" y="4838700"/>
                    </a:lnTo>
                    <a:lnTo>
                      <a:pt x="146113" y="4864100"/>
                    </a:lnTo>
                    <a:lnTo>
                      <a:pt x="145715" y="4876800"/>
                    </a:lnTo>
                    <a:lnTo>
                      <a:pt x="144166" y="4889500"/>
                    </a:lnTo>
                    <a:lnTo>
                      <a:pt x="141439" y="4902200"/>
                    </a:lnTo>
                    <a:lnTo>
                      <a:pt x="139738" y="4914900"/>
                    </a:lnTo>
                    <a:lnTo>
                      <a:pt x="137947" y="4914900"/>
                    </a:lnTo>
                    <a:lnTo>
                      <a:pt x="137261" y="4927600"/>
                    </a:lnTo>
                    <a:lnTo>
                      <a:pt x="135724" y="4927600"/>
                    </a:lnTo>
                    <a:lnTo>
                      <a:pt x="18846" y="5207000"/>
                    </a:lnTo>
                    <a:lnTo>
                      <a:pt x="10909" y="5219700"/>
                    </a:lnTo>
                    <a:lnTo>
                      <a:pt x="5062" y="5245100"/>
                    </a:lnTo>
                    <a:lnTo>
                      <a:pt x="1417" y="5270500"/>
                    </a:lnTo>
                    <a:lnTo>
                      <a:pt x="88" y="5308600"/>
                    </a:lnTo>
                    <a:lnTo>
                      <a:pt x="1466" y="5334000"/>
                    </a:lnTo>
                    <a:lnTo>
                      <a:pt x="5124" y="5359400"/>
                    </a:lnTo>
                    <a:lnTo>
                      <a:pt x="10954" y="5384800"/>
                    </a:lnTo>
                    <a:lnTo>
                      <a:pt x="18846" y="5410200"/>
                    </a:lnTo>
                    <a:lnTo>
                      <a:pt x="135648" y="5689600"/>
                    </a:lnTo>
                    <a:lnTo>
                      <a:pt x="229114" y="5689600"/>
                    </a:lnTo>
                    <a:lnTo>
                      <a:pt x="227266" y="5676900"/>
                    </a:lnTo>
                    <a:lnTo>
                      <a:pt x="224142" y="5676900"/>
                    </a:lnTo>
                    <a:lnTo>
                      <a:pt x="223786" y="5664200"/>
                    </a:lnTo>
                    <a:lnTo>
                      <a:pt x="105283" y="5397500"/>
                    </a:lnTo>
                    <a:lnTo>
                      <a:pt x="98990" y="5372100"/>
                    </a:lnTo>
                    <a:lnTo>
                      <a:pt x="94338" y="5346700"/>
                    </a:lnTo>
                    <a:lnTo>
                      <a:pt x="91434" y="5334000"/>
                    </a:lnTo>
                    <a:lnTo>
                      <a:pt x="90385" y="5308600"/>
                    </a:lnTo>
                    <a:lnTo>
                      <a:pt x="91488" y="5283200"/>
                    </a:lnTo>
                    <a:lnTo>
                      <a:pt x="94424" y="5257800"/>
                    </a:lnTo>
                    <a:lnTo>
                      <a:pt x="99065" y="5245100"/>
                    </a:lnTo>
                    <a:lnTo>
                      <a:pt x="105283" y="5219700"/>
                    </a:lnTo>
                    <a:lnTo>
                      <a:pt x="222605" y="4953000"/>
                    </a:lnTo>
                    <a:lnTo>
                      <a:pt x="223024" y="4940300"/>
                    </a:lnTo>
                    <a:lnTo>
                      <a:pt x="228990" y="4927600"/>
                    </a:lnTo>
                    <a:lnTo>
                      <a:pt x="233225" y="4902200"/>
                    </a:lnTo>
                    <a:lnTo>
                      <a:pt x="235751" y="4889500"/>
                    </a:lnTo>
                    <a:lnTo>
                      <a:pt x="236588" y="4864100"/>
                    </a:lnTo>
                    <a:lnTo>
                      <a:pt x="236372" y="4864100"/>
                    </a:lnTo>
                    <a:lnTo>
                      <a:pt x="236321" y="4851400"/>
                    </a:lnTo>
                    <a:lnTo>
                      <a:pt x="236131" y="4851400"/>
                    </a:lnTo>
                    <a:lnTo>
                      <a:pt x="235762" y="4838700"/>
                    </a:lnTo>
                    <a:close/>
                  </a:path>
                  <a:path w="236854" h="7556500">
                    <a:moveTo>
                      <a:pt x="233181" y="4813300"/>
                    </a:moveTo>
                    <a:lnTo>
                      <a:pt x="141915" y="4813300"/>
                    </a:lnTo>
                    <a:lnTo>
                      <a:pt x="143395" y="4826000"/>
                    </a:lnTo>
                    <a:lnTo>
                      <a:pt x="143929" y="4826000"/>
                    </a:lnTo>
                    <a:lnTo>
                      <a:pt x="144145" y="4838700"/>
                    </a:lnTo>
                    <a:lnTo>
                      <a:pt x="235095" y="4838700"/>
                    </a:lnTo>
                    <a:lnTo>
                      <a:pt x="234246" y="4826000"/>
                    </a:lnTo>
                    <a:lnTo>
                      <a:pt x="233181" y="4813300"/>
                    </a:lnTo>
                    <a:close/>
                  </a:path>
                  <a:path w="236854" h="7556500">
                    <a:moveTo>
                      <a:pt x="90373" y="4406900"/>
                    </a:moveTo>
                    <a:lnTo>
                      <a:pt x="77" y="4406900"/>
                    </a:lnTo>
                    <a:lnTo>
                      <a:pt x="0" y="4419600"/>
                    </a:lnTo>
                    <a:lnTo>
                      <a:pt x="4665" y="4470400"/>
                    </a:lnTo>
                    <a:lnTo>
                      <a:pt x="18846" y="4521200"/>
                    </a:lnTo>
                    <a:lnTo>
                      <a:pt x="135648" y="4800600"/>
                    </a:lnTo>
                    <a:lnTo>
                      <a:pt x="138050" y="4800600"/>
                    </a:lnTo>
                    <a:lnTo>
                      <a:pt x="140136" y="4813300"/>
                    </a:lnTo>
                    <a:lnTo>
                      <a:pt x="231889" y="4813300"/>
                    </a:lnTo>
                    <a:lnTo>
                      <a:pt x="230870" y="4800600"/>
                    </a:lnTo>
                    <a:lnTo>
                      <a:pt x="228971" y="4787900"/>
                    </a:lnTo>
                    <a:lnTo>
                      <a:pt x="226210" y="4787900"/>
                    </a:lnTo>
                    <a:lnTo>
                      <a:pt x="222605" y="4775200"/>
                    </a:lnTo>
                    <a:lnTo>
                      <a:pt x="105371" y="4495800"/>
                    </a:lnTo>
                    <a:lnTo>
                      <a:pt x="98967" y="4483100"/>
                    </a:lnTo>
                    <a:lnTo>
                      <a:pt x="94262" y="4457700"/>
                    </a:lnTo>
                    <a:lnTo>
                      <a:pt x="91363" y="4432300"/>
                    </a:lnTo>
                    <a:lnTo>
                      <a:pt x="90373" y="4419600"/>
                    </a:lnTo>
                    <a:lnTo>
                      <a:pt x="90373" y="4406900"/>
                    </a:lnTo>
                    <a:close/>
                  </a:path>
                  <a:path w="236854" h="7556500">
                    <a:moveTo>
                      <a:pt x="236410" y="3962400"/>
                    </a:moveTo>
                    <a:lnTo>
                      <a:pt x="146189" y="3962400"/>
                    </a:lnTo>
                    <a:lnTo>
                      <a:pt x="145994" y="3975100"/>
                    </a:lnTo>
                    <a:lnTo>
                      <a:pt x="145253" y="3987800"/>
                    </a:lnTo>
                    <a:lnTo>
                      <a:pt x="143964" y="4000500"/>
                    </a:lnTo>
                    <a:lnTo>
                      <a:pt x="142125" y="4013200"/>
                    </a:lnTo>
                    <a:lnTo>
                      <a:pt x="141579" y="4013200"/>
                    </a:lnTo>
                    <a:lnTo>
                      <a:pt x="140385" y="4025900"/>
                    </a:lnTo>
                    <a:lnTo>
                      <a:pt x="138353" y="4025900"/>
                    </a:lnTo>
                    <a:lnTo>
                      <a:pt x="137363" y="4038600"/>
                    </a:lnTo>
                    <a:lnTo>
                      <a:pt x="18846" y="4305300"/>
                    </a:lnTo>
                    <a:lnTo>
                      <a:pt x="12600" y="4330700"/>
                    </a:lnTo>
                    <a:lnTo>
                      <a:pt x="7567" y="4343400"/>
                    </a:lnTo>
                    <a:lnTo>
                      <a:pt x="3789" y="4368800"/>
                    </a:lnTo>
                    <a:lnTo>
                      <a:pt x="1308" y="4381500"/>
                    </a:lnTo>
                    <a:lnTo>
                      <a:pt x="737" y="4394200"/>
                    </a:lnTo>
                    <a:lnTo>
                      <a:pt x="325" y="4406900"/>
                    </a:lnTo>
                    <a:lnTo>
                      <a:pt x="90576" y="4406900"/>
                    </a:lnTo>
                    <a:lnTo>
                      <a:pt x="92154" y="4381500"/>
                    </a:lnTo>
                    <a:lnTo>
                      <a:pt x="95134" y="4368800"/>
                    </a:lnTo>
                    <a:lnTo>
                      <a:pt x="99511" y="4343400"/>
                    </a:lnTo>
                    <a:lnTo>
                      <a:pt x="105283" y="4330700"/>
                    </a:lnTo>
                    <a:lnTo>
                      <a:pt x="198640" y="4114800"/>
                    </a:lnTo>
                    <a:lnTo>
                      <a:pt x="198208" y="4114800"/>
                    </a:lnTo>
                    <a:lnTo>
                      <a:pt x="222605" y="4051300"/>
                    </a:lnTo>
                    <a:lnTo>
                      <a:pt x="225234" y="4051300"/>
                    </a:lnTo>
                    <a:lnTo>
                      <a:pt x="227774" y="4038600"/>
                    </a:lnTo>
                    <a:lnTo>
                      <a:pt x="229641" y="4038600"/>
                    </a:lnTo>
                    <a:lnTo>
                      <a:pt x="230784" y="4025900"/>
                    </a:lnTo>
                    <a:lnTo>
                      <a:pt x="233467" y="4013200"/>
                    </a:lnTo>
                    <a:lnTo>
                      <a:pt x="235302" y="4000500"/>
                    </a:lnTo>
                    <a:lnTo>
                      <a:pt x="236285" y="3987800"/>
                    </a:lnTo>
                    <a:lnTo>
                      <a:pt x="236410" y="3962400"/>
                    </a:lnTo>
                    <a:close/>
                  </a:path>
                  <a:path w="236854" h="7556500">
                    <a:moveTo>
                      <a:pt x="236118" y="3949700"/>
                    </a:moveTo>
                    <a:lnTo>
                      <a:pt x="145643" y="3949700"/>
                    </a:lnTo>
                    <a:lnTo>
                      <a:pt x="146024" y="3962400"/>
                    </a:lnTo>
                    <a:lnTo>
                      <a:pt x="236118" y="3962400"/>
                    </a:lnTo>
                    <a:lnTo>
                      <a:pt x="236118" y="3949700"/>
                    </a:lnTo>
                    <a:close/>
                  </a:path>
                  <a:path w="236854" h="7556500">
                    <a:moveTo>
                      <a:pt x="235250" y="3937000"/>
                    </a:moveTo>
                    <a:lnTo>
                      <a:pt x="144614" y="3937000"/>
                    </a:lnTo>
                    <a:lnTo>
                      <a:pt x="145313" y="3949700"/>
                    </a:lnTo>
                    <a:lnTo>
                      <a:pt x="236004" y="3949700"/>
                    </a:lnTo>
                    <a:lnTo>
                      <a:pt x="235250" y="3937000"/>
                    </a:lnTo>
                    <a:close/>
                  </a:path>
                  <a:path w="236854" h="7556500">
                    <a:moveTo>
                      <a:pt x="230606" y="3911600"/>
                    </a:moveTo>
                    <a:lnTo>
                      <a:pt x="139814" y="3911600"/>
                    </a:lnTo>
                    <a:lnTo>
                      <a:pt x="141274" y="3924300"/>
                    </a:lnTo>
                    <a:lnTo>
                      <a:pt x="142036" y="3924300"/>
                    </a:lnTo>
                    <a:lnTo>
                      <a:pt x="143586" y="3937000"/>
                    </a:lnTo>
                    <a:lnTo>
                      <a:pt x="234105" y="3937000"/>
                    </a:lnTo>
                    <a:lnTo>
                      <a:pt x="232560" y="3924300"/>
                    </a:lnTo>
                    <a:lnTo>
                      <a:pt x="230606" y="3911600"/>
                    </a:lnTo>
                    <a:close/>
                  </a:path>
                  <a:path w="236854" h="7556500">
                    <a:moveTo>
                      <a:pt x="229336" y="3136900"/>
                    </a:moveTo>
                    <a:lnTo>
                      <a:pt x="137248" y="3136900"/>
                    </a:lnTo>
                    <a:lnTo>
                      <a:pt x="135724" y="3149600"/>
                    </a:lnTo>
                    <a:lnTo>
                      <a:pt x="18846" y="3416300"/>
                    </a:lnTo>
                    <a:lnTo>
                      <a:pt x="10954" y="3441700"/>
                    </a:lnTo>
                    <a:lnTo>
                      <a:pt x="5124" y="3467100"/>
                    </a:lnTo>
                    <a:lnTo>
                      <a:pt x="1466" y="3492500"/>
                    </a:lnTo>
                    <a:lnTo>
                      <a:pt x="88" y="3517900"/>
                    </a:lnTo>
                    <a:lnTo>
                      <a:pt x="88" y="3530600"/>
                    </a:lnTo>
                    <a:lnTo>
                      <a:pt x="5062" y="3581400"/>
                    </a:lnTo>
                    <a:lnTo>
                      <a:pt x="18846" y="3632200"/>
                    </a:lnTo>
                    <a:lnTo>
                      <a:pt x="135559" y="3898900"/>
                    </a:lnTo>
                    <a:lnTo>
                      <a:pt x="136499" y="3898900"/>
                    </a:lnTo>
                    <a:lnTo>
                      <a:pt x="137426" y="3911600"/>
                    </a:lnTo>
                    <a:lnTo>
                      <a:pt x="229831" y="3911600"/>
                    </a:lnTo>
                    <a:lnTo>
                      <a:pt x="227545" y="3898900"/>
                    </a:lnTo>
                    <a:lnTo>
                      <a:pt x="225488" y="3886200"/>
                    </a:lnTo>
                    <a:lnTo>
                      <a:pt x="223189" y="3886200"/>
                    </a:lnTo>
                    <a:lnTo>
                      <a:pt x="105283" y="3606800"/>
                    </a:lnTo>
                    <a:lnTo>
                      <a:pt x="99056" y="3594100"/>
                    </a:lnTo>
                    <a:lnTo>
                      <a:pt x="94410" y="3568700"/>
                    </a:lnTo>
                    <a:lnTo>
                      <a:pt x="91475" y="3543300"/>
                    </a:lnTo>
                    <a:lnTo>
                      <a:pt x="90385" y="3517900"/>
                    </a:lnTo>
                    <a:lnTo>
                      <a:pt x="91420" y="3505200"/>
                    </a:lnTo>
                    <a:lnTo>
                      <a:pt x="94319" y="3479800"/>
                    </a:lnTo>
                    <a:lnTo>
                      <a:pt x="98976" y="3454400"/>
                    </a:lnTo>
                    <a:lnTo>
                      <a:pt x="105283" y="3441700"/>
                    </a:lnTo>
                    <a:lnTo>
                      <a:pt x="222605" y="3162300"/>
                    </a:lnTo>
                    <a:lnTo>
                      <a:pt x="224993" y="3162300"/>
                    </a:lnTo>
                    <a:lnTo>
                      <a:pt x="225488" y="3149600"/>
                    </a:lnTo>
                    <a:lnTo>
                      <a:pt x="228396" y="3149600"/>
                    </a:lnTo>
                    <a:lnTo>
                      <a:pt x="229336" y="3136900"/>
                    </a:lnTo>
                    <a:close/>
                  </a:path>
                  <a:path w="236854" h="7556500">
                    <a:moveTo>
                      <a:pt x="232127" y="3124200"/>
                    </a:moveTo>
                    <a:lnTo>
                      <a:pt x="139738" y="3124200"/>
                    </a:lnTo>
                    <a:lnTo>
                      <a:pt x="139738" y="3136900"/>
                    </a:lnTo>
                    <a:lnTo>
                      <a:pt x="230517" y="3136900"/>
                    </a:lnTo>
                    <a:lnTo>
                      <a:pt x="232127" y="3124200"/>
                    </a:lnTo>
                    <a:close/>
                  </a:path>
                  <a:path w="236854" h="7556500">
                    <a:moveTo>
                      <a:pt x="235381" y="3098800"/>
                    </a:moveTo>
                    <a:lnTo>
                      <a:pt x="144868" y="3098800"/>
                    </a:lnTo>
                    <a:lnTo>
                      <a:pt x="144665" y="3111500"/>
                    </a:lnTo>
                    <a:lnTo>
                      <a:pt x="143941" y="3111500"/>
                    </a:lnTo>
                    <a:lnTo>
                      <a:pt x="141605" y="3124200"/>
                    </a:lnTo>
                    <a:lnTo>
                      <a:pt x="233464" y="3124200"/>
                    </a:lnTo>
                    <a:lnTo>
                      <a:pt x="234543" y="3111500"/>
                    </a:lnTo>
                    <a:lnTo>
                      <a:pt x="235381" y="3098800"/>
                    </a:lnTo>
                    <a:close/>
                  </a:path>
                  <a:path w="236854" h="7556500">
                    <a:moveTo>
                      <a:pt x="231673" y="3022600"/>
                    </a:moveTo>
                    <a:lnTo>
                      <a:pt x="140284" y="3022600"/>
                    </a:lnTo>
                    <a:lnTo>
                      <a:pt x="141935" y="3035300"/>
                    </a:lnTo>
                    <a:lnTo>
                      <a:pt x="142201" y="3035300"/>
                    </a:lnTo>
                    <a:lnTo>
                      <a:pt x="144639" y="3048000"/>
                    </a:lnTo>
                    <a:lnTo>
                      <a:pt x="145919" y="3073400"/>
                    </a:lnTo>
                    <a:lnTo>
                      <a:pt x="146052" y="3086100"/>
                    </a:lnTo>
                    <a:lnTo>
                      <a:pt x="145046" y="3098800"/>
                    </a:lnTo>
                    <a:lnTo>
                      <a:pt x="236169" y="3098800"/>
                    </a:lnTo>
                    <a:lnTo>
                      <a:pt x="236385" y="3086100"/>
                    </a:lnTo>
                    <a:lnTo>
                      <a:pt x="236588" y="3086100"/>
                    </a:lnTo>
                    <a:lnTo>
                      <a:pt x="236588" y="3073400"/>
                    </a:lnTo>
                    <a:lnTo>
                      <a:pt x="236143" y="3073400"/>
                    </a:lnTo>
                    <a:lnTo>
                      <a:pt x="235559" y="3060700"/>
                    </a:lnTo>
                    <a:lnTo>
                      <a:pt x="234622" y="3048000"/>
                    </a:lnTo>
                    <a:lnTo>
                      <a:pt x="233329" y="3035300"/>
                    </a:lnTo>
                    <a:lnTo>
                      <a:pt x="231673" y="3022600"/>
                    </a:lnTo>
                    <a:close/>
                  </a:path>
                  <a:path w="236854" h="7556500">
                    <a:moveTo>
                      <a:pt x="231800" y="2235200"/>
                    </a:moveTo>
                    <a:lnTo>
                      <a:pt x="140576" y="2235200"/>
                    </a:lnTo>
                    <a:lnTo>
                      <a:pt x="138417" y="2247900"/>
                    </a:lnTo>
                    <a:lnTo>
                      <a:pt x="135724" y="2247900"/>
                    </a:lnTo>
                    <a:lnTo>
                      <a:pt x="18846" y="2527300"/>
                    </a:lnTo>
                    <a:lnTo>
                      <a:pt x="4665" y="2578100"/>
                    </a:lnTo>
                    <a:lnTo>
                      <a:pt x="0" y="2628900"/>
                    </a:lnTo>
                    <a:lnTo>
                      <a:pt x="1139" y="2654300"/>
                    </a:lnTo>
                    <a:lnTo>
                      <a:pt x="4665" y="2692400"/>
                    </a:lnTo>
                    <a:lnTo>
                      <a:pt x="10570" y="2717800"/>
                    </a:lnTo>
                    <a:lnTo>
                      <a:pt x="18846" y="2743200"/>
                    </a:lnTo>
                    <a:lnTo>
                      <a:pt x="135724" y="3009900"/>
                    </a:lnTo>
                    <a:lnTo>
                      <a:pt x="138328" y="3022600"/>
                    </a:lnTo>
                    <a:lnTo>
                      <a:pt x="230551" y="3022600"/>
                    </a:lnTo>
                    <a:lnTo>
                      <a:pt x="228668" y="3009900"/>
                    </a:lnTo>
                    <a:lnTo>
                      <a:pt x="226020" y="2997200"/>
                    </a:lnTo>
                    <a:lnTo>
                      <a:pt x="222605" y="2997200"/>
                    </a:lnTo>
                    <a:lnTo>
                      <a:pt x="208394" y="2959100"/>
                    </a:lnTo>
                    <a:lnTo>
                      <a:pt x="208953" y="2959100"/>
                    </a:lnTo>
                    <a:lnTo>
                      <a:pt x="105283" y="2717800"/>
                    </a:lnTo>
                    <a:lnTo>
                      <a:pt x="100228" y="2705100"/>
                    </a:lnTo>
                    <a:lnTo>
                      <a:pt x="96219" y="2692400"/>
                    </a:lnTo>
                    <a:lnTo>
                      <a:pt x="93247" y="2667000"/>
                    </a:lnTo>
                    <a:lnTo>
                      <a:pt x="91300" y="2654300"/>
                    </a:lnTo>
                    <a:lnTo>
                      <a:pt x="90703" y="2654300"/>
                    </a:lnTo>
                    <a:lnTo>
                      <a:pt x="90373" y="2641600"/>
                    </a:lnTo>
                    <a:lnTo>
                      <a:pt x="90373" y="2628900"/>
                    </a:lnTo>
                    <a:lnTo>
                      <a:pt x="91361" y="2603500"/>
                    </a:lnTo>
                    <a:lnTo>
                      <a:pt x="94251" y="2590800"/>
                    </a:lnTo>
                    <a:lnTo>
                      <a:pt x="98929" y="2565400"/>
                    </a:lnTo>
                    <a:lnTo>
                      <a:pt x="105283" y="2552700"/>
                    </a:lnTo>
                    <a:lnTo>
                      <a:pt x="222605" y="2273300"/>
                    </a:lnTo>
                    <a:lnTo>
                      <a:pt x="226053" y="2260600"/>
                    </a:lnTo>
                    <a:lnTo>
                      <a:pt x="228736" y="2260600"/>
                    </a:lnTo>
                    <a:lnTo>
                      <a:pt x="230653" y="2247900"/>
                    </a:lnTo>
                    <a:lnTo>
                      <a:pt x="231800" y="2235200"/>
                    </a:lnTo>
                    <a:close/>
                  </a:path>
                  <a:path w="236854" h="7556500">
                    <a:moveTo>
                      <a:pt x="235369" y="2209800"/>
                    </a:moveTo>
                    <a:lnTo>
                      <a:pt x="144526" y="2209800"/>
                    </a:lnTo>
                    <a:lnTo>
                      <a:pt x="143535" y="2222500"/>
                    </a:lnTo>
                    <a:lnTo>
                      <a:pt x="142252" y="2235200"/>
                    </a:lnTo>
                    <a:lnTo>
                      <a:pt x="232714" y="2235200"/>
                    </a:lnTo>
                    <a:lnTo>
                      <a:pt x="233464" y="2222500"/>
                    </a:lnTo>
                    <a:lnTo>
                      <a:pt x="234670" y="2222500"/>
                    </a:lnTo>
                    <a:lnTo>
                      <a:pt x="235369" y="2209800"/>
                    </a:lnTo>
                    <a:close/>
                  </a:path>
                  <a:path w="236854" h="7556500">
                    <a:moveTo>
                      <a:pt x="231635" y="2133600"/>
                    </a:moveTo>
                    <a:lnTo>
                      <a:pt x="140500" y="2133600"/>
                    </a:lnTo>
                    <a:lnTo>
                      <a:pt x="141274" y="2146300"/>
                    </a:lnTo>
                    <a:lnTo>
                      <a:pt x="144145" y="2159000"/>
                    </a:lnTo>
                    <a:lnTo>
                      <a:pt x="145770" y="2171700"/>
                    </a:lnTo>
                    <a:lnTo>
                      <a:pt x="146157" y="2197100"/>
                    </a:lnTo>
                    <a:lnTo>
                      <a:pt x="145313" y="2209800"/>
                    </a:lnTo>
                    <a:lnTo>
                      <a:pt x="235839" y="2209800"/>
                    </a:lnTo>
                    <a:lnTo>
                      <a:pt x="236067" y="2197100"/>
                    </a:lnTo>
                    <a:lnTo>
                      <a:pt x="236245" y="2197100"/>
                    </a:lnTo>
                    <a:lnTo>
                      <a:pt x="236416" y="2184400"/>
                    </a:lnTo>
                    <a:lnTo>
                      <a:pt x="235726" y="2171700"/>
                    </a:lnTo>
                    <a:lnTo>
                      <a:pt x="234143" y="2146300"/>
                    </a:lnTo>
                    <a:lnTo>
                      <a:pt x="231635" y="2133600"/>
                    </a:lnTo>
                    <a:close/>
                  </a:path>
                  <a:path w="236854" h="7556500">
                    <a:moveTo>
                      <a:pt x="229114" y="2120900"/>
                    </a:moveTo>
                    <a:lnTo>
                      <a:pt x="137426" y="2120900"/>
                    </a:lnTo>
                    <a:lnTo>
                      <a:pt x="138887" y="2133600"/>
                    </a:lnTo>
                    <a:lnTo>
                      <a:pt x="230580" y="2133600"/>
                    </a:lnTo>
                    <a:lnTo>
                      <a:pt x="229114" y="2120900"/>
                    </a:lnTo>
                    <a:close/>
                  </a:path>
                  <a:path w="236854" h="7556500">
                    <a:moveTo>
                      <a:pt x="234251" y="1257300"/>
                    </a:moveTo>
                    <a:lnTo>
                      <a:pt x="143395" y="1257300"/>
                    </a:lnTo>
                    <a:lnTo>
                      <a:pt x="143929" y="1270000"/>
                    </a:lnTo>
                    <a:lnTo>
                      <a:pt x="145059" y="1270000"/>
                    </a:lnTo>
                    <a:lnTo>
                      <a:pt x="145389" y="1282700"/>
                    </a:lnTo>
                    <a:lnTo>
                      <a:pt x="146113" y="1295400"/>
                    </a:lnTo>
                    <a:lnTo>
                      <a:pt x="145715" y="1308100"/>
                    </a:lnTo>
                    <a:lnTo>
                      <a:pt x="144166" y="1320800"/>
                    </a:lnTo>
                    <a:lnTo>
                      <a:pt x="141439" y="1346200"/>
                    </a:lnTo>
                    <a:lnTo>
                      <a:pt x="139141" y="1346200"/>
                    </a:lnTo>
                    <a:lnTo>
                      <a:pt x="138531" y="1358900"/>
                    </a:lnTo>
                    <a:lnTo>
                      <a:pt x="135724" y="1358900"/>
                    </a:lnTo>
                    <a:lnTo>
                      <a:pt x="18846" y="1638300"/>
                    </a:lnTo>
                    <a:lnTo>
                      <a:pt x="5062" y="1689100"/>
                    </a:lnTo>
                    <a:lnTo>
                      <a:pt x="88" y="1739900"/>
                    </a:lnTo>
                    <a:lnTo>
                      <a:pt x="1466" y="1765300"/>
                    </a:lnTo>
                    <a:lnTo>
                      <a:pt x="5124" y="1803400"/>
                    </a:lnTo>
                    <a:lnTo>
                      <a:pt x="10954" y="1828800"/>
                    </a:lnTo>
                    <a:lnTo>
                      <a:pt x="18846" y="1841500"/>
                    </a:lnTo>
                    <a:lnTo>
                      <a:pt x="135648" y="2120900"/>
                    </a:lnTo>
                    <a:lnTo>
                      <a:pt x="227266" y="2120900"/>
                    </a:lnTo>
                    <a:lnTo>
                      <a:pt x="225069" y="2108200"/>
                    </a:lnTo>
                    <a:lnTo>
                      <a:pt x="223189" y="2108200"/>
                    </a:lnTo>
                    <a:lnTo>
                      <a:pt x="105283" y="1828800"/>
                    </a:lnTo>
                    <a:lnTo>
                      <a:pt x="98990" y="1803400"/>
                    </a:lnTo>
                    <a:lnTo>
                      <a:pt x="94338" y="1790700"/>
                    </a:lnTo>
                    <a:lnTo>
                      <a:pt x="91434" y="1765300"/>
                    </a:lnTo>
                    <a:lnTo>
                      <a:pt x="90385" y="1739900"/>
                    </a:lnTo>
                    <a:lnTo>
                      <a:pt x="91488" y="1714500"/>
                    </a:lnTo>
                    <a:lnTo>
                      <a:pt x="94424" y="1689100"/>
                    </a:lnTo>
                    <a:lnTo>
                      <a:pt x="99065" y="1676400"/>
                    </a:lnTo>
                    <a:lnTo>
                      <a:pt x="105283" y="1651000"/>
                    </a:lnTo>
                    <a:lnTo>
                      <a:pt x="222605" y="1384300"/>
                    </a:lnTo>
                    <a:lnTo>
                      <a:pt x="223024" y="1384300"/>
                    </a:lnTo>
                    <a:lnTo>
                      <a:pt x="228990" y="1358900"/>
                    </a:lnTo>
                    <a:lnTo>
                      <a:pt x="233225" y="1346200"/>
                    </a:lnTo>
                    <a:lnTo>
                      <a:pt x="235751" y="1320800"/>
                    </a:lnTo>
                    <a:lnTo>
                      <a:pt x="236588" y="1295400"/>
                    </a:lnTo>
                    <a:lnTo>
                      <a:pt x="236372" y="1295400"/>
                    </a:lnTo>
                    <a:lnTo>
                      <a:pt x="236321" y="1282700"/>
                    </a:lnTo>
                    <a:lnTo>
                      <a:pt x="235737" y="1282700"/>
                    </a:lnTo>
                    <a:lnTo>
                      <a:pt x="235096" y="1270000"/>
                    </a:lnTo>
                    <a:lnTo>
                      <a:pt x="234251" y="1257300"/>
                    </a:lnTo>
                    <a:close/>
                  </a:path>
                  <a:path w="236854" h="7556500">
                    <a:moveTo>
                      <a:pt x="230870" y="1231900"/>
                    </a:moveTo>
                    <a:lnTo>
                      <a:pt x="138050" y="1231900"/>
                    </a:lnTo>
                    <a:lnTo>
                      <a:pt x="140136" y="1244600"/>
                    </a:lnTo>
                    <a:lnTo>
                      <a:pt x="141915" y="1257300"/>
                    </a:lnTo>
                    <a:lnTo>
                      <a:pt x="233187" y="1257300"/>
                    </a:lnTo>
                    <a:lnTo>
                      <a:pt x="231889" y="1244600"/>
                    </a:lnTo>
                    <a:lnTo>
                      <a:pt x="230870" y="1231900"/>
                    </a:lnTo>
                    <a:close/>
                  </a:path>
                  <a:path w="236854" h="7556500">
                    <a:moveTo>
                      <a:pt x="90462" y="838200"/>
                    </a:moveTo>
                    <a:lnTo>
                      <a:pt x="266" y="838200"/>
                    </a:lnTo>
                    <a:lnTo>
                      <a:pt x="374" y="863600"/>
                    </a:lnTo>
                    <a:lnTo>
                      <a:pt x="3513" y="901700"/>
                    </a:lnTo>
                    <a:lnTo>
                      <a:pt x="9673" y="927100"/>
                    </a:lnTo>
                    <a:lnTo>
                      <a:pt x="18846" y="952500"/>
                    </a:lnTo>
                    <a:lnTo>
                      <a:pt x="135648" y="1231900"/>
                    </a:lnTo>
                    <a:lnTo>
                      <a:pt x="228971" y="1231900"/>
                    </a:lnTo>
                    <a:lnTo>
                      <a:pt x="226210" y="1219200"/>
                    </a:lnTo>
                    <a:lnTo>
                      <a:pt x="222605" y="1206500"/>
                    </a:lnTo>
                    <a:lnTo>
                      <a:pt x="105371" y="939800"/>
                    </a:lnTo>
                    <a:lnTo>
                      <a:pt x="98967" y="914400"/>
                    </a:lnTo>
                    <a:lnTo>
                      <a:pt x="94262" y="901700"/>
                    </a:lnTo>
                    <a:lnTo>
                      <a:pt x="91363" y="876300"/>
                    </a:lnTo>
                    <a:lnTo>
                      <a:pt x="90373" y="850900"/>
                    </a:lnTo>
                    <a:lnTo>
                      <a:pt x="90462" y="838200"/>
                    </a:lnTo>
                    <a:close/>
                  </a:path>
                  <a:path w="236854" h="7556500">
                    <a:moveTo>
                      <a:pt x="230653" y="457200"/>
                    </a:moveTo>
                    <a:lnTo>
                      <a:pt x="139306" y="457200"/>
                    </a:lnTo>
                    <a:lnTo>
                      <a:pt x="18846" y="749300"/>
                    </a:lnTo>
                    <a:lnTo>
                      <a:pt x="11620" y="762000"/>
                    </a:lnTo>
                    <a:lnTo>
                      <a:pt x="6086" y="787400"/>
                    </a:lnTo>
                    <a:lnTo>
                      <a:pt x="2319" y="812800"/>
                    </a:lnTo>
                    <a:lnTo>
                      <a:pt x="393" y="838200"/>
                    </a:lnTo>
                    <a:lnTo>
                      <a:pt x="90614" y="838200"/>
                    </a:lnTo>
                    <a:lnTo>
                      <a:pt x="92204" y="812800"/>
                    </a:lnTo>
                    <a:lnTo>
                      <a:pt x="95229" y="800100"/>
                    </a:lnTo>
                    <a:lnTo>
                      <a:pt x="99613" y="774700"/>
                    </a:lnTo>
                    <a:lnTo>
                      <a:pt x="105283" y="762000"/>
                    </a:lnTo>
                    <a:lnTo>
                      <a:pt x="222605" y="482600"/>
                    </a:lnTo>
                    <a:lnTo>
                      <a:pt x="226053" y="482600"/>
                    </a:lnTo>
                    <a:lnTo>
                      <a:pt x="228736" y="469900"/>
                    </a:lnTo>
                    <a:lnTo>
                      <a:pt x="230653" y="457200"/>
                    </a:lnTo>
                    <a:close/>
                  </a:path>
                  <a:path w="236854" h="7556500">
                    <a:moveTo>
                      <a:pt x="230606" y="342900"/>
                    </a:moveTo>
                    <a:lnTo>
                      <a:pt x="138887" y="342900"/>
                    </a:lnTo>
                    <a:lnTo>
                      <a:pt x="140500" y="355600"/>
                    </a:lnTo>
                    <a:lnTo>
                      <a:pt x="141274" y="355600"/>
                    </a:lnTo>
                    <a:lnTo>
                      <a:pt x="144868" y="381000"/>
                    </a:lnTo>
                    <a:lnTo>
                      <a:pt x="146205" y="406400"/>
                    </a:lnTo>
                    <a:lnTo>
                      <a:pt x="145289" y="419100"/>
                    </a:lnTo>
                    <a:lnTo>
                      <a:pt x="142125" y="444500"/>
                    </a:lnTo>
                    <a:lnTo>
                      <a:pt x="141770" y="444500"/>
                    </a:lnTo>
                    <a:lnTo>
                      <a:pt x="141274" y="457200"/>
                    </a:lnTo>
                    <a:lnTo>
                      <a:pt x="231800" y="457200"/>
                    </a:lnTo>
                    <a:lnTo>
                      <a:pt x="235414" y="431800"/>
                    </a:lnTo>
                    <a:lnTo>
                      <a:pt x="236413" y="406400"/>
                    </a:lnTo>
                    <a:lnTo>
                      <a:pt x="234807" y="368300"/>
                    </a:lnTo>
                    <a:lnTo>
                      <a:pt x="230606" y="342900"/>
                    </a:lnTo>
                    <a:close/>
                  </a:path>
                  <a:path w="236854" h="7556500">
                    <a:moveTo>
                      <a:pt x="94341" y="0"/>
                    </a:moveTo>
                    <a:lnTo>
                      <a:pt x="3571" y="0"/>
                    </a:lnTo>
                    <a:lnTo>
                      <a:pt x="5124" y="12700"/>
                    </a:lnTo>
                    <a:lnTo>
                      <a:pt x="10954" y="38100"/>
                    </a:lnTo>
                    <a:lnTo>
                      <a:pt x="18846" y="63500"/>
                    </a:lnTo>
                    <a:lnTo>
                      <a:pt x="135648" y="330200"/>
                    </a:lnTo>
                    <a:lnTo>
                      <a:pt x="137426" y="342900"/>
                    </a:lnTo>
                    <a:lnTo>
                      <a:pt x="229831" y="342900"/>
                    </a:lnTo>
                    <a:lnTo>
                      <a:pt x="227545" y="330200"/>
                    </a:lnTo>
                    <a:lnTo>
                      <a:pt x="225488" y="330200"/>
                    </a:lnTo>
                    <a:lnTo>
                      <a:pt x="223189" y="317500"/>
                    </a:lnTo>
                    <a:lnTo>
                      <a:pt x="105283" y="38100"/>
                    </a:lnTo>
                    <a:lnTo>
                      <a:pt x="99009" y="25400"/>
                    </a:lnTo>
                    <a:lnTo>
                      <a:pt x="94341" y="0"/>
                    </a:lnTo>
                    <a:close/>
                  </a:path>
                </a:pathLst>
              </a:custGeom>
              <a:solidFill>
                <a:srgbClr val="85B8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"/>
              <p:cNvSpPr/>
              <p:nvPr/>
            </p:nvSpPr>
            <p:spPr>
              <a:xfrm>
                <a:off x="11230175" y="-189925"/>
                <a:ext cx="236854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236854" h="7556500">
                    <a:moveTo>
                      <a:pt x="231711" y="7480300"/>
                    </a:moveTo>
                    <a:lnTo>
                      <a:pt x="141262" y="7480300"/>
                    </a:lnTo>
                    <a:lnTo>
                      <a:pt x="142024" y="7493000"/>
                    </a:lnTo>
                    <a:lnTo>
                      <a:pt x="145786" y="7518400"/>
                    </a:lnTo>
                    <a:lnTo>
                      <a:pt x="145969" y="7543800"/>
                    </a:lnTo>
                    <a:lnTo>
                      <a:pt x="144335" y="7556500"/>
                    </a:lnTo>
                    <a:lnTo>
                      <a:pt x="236040" y="7556500"/>
                    </a:lnTo>
                    <a:lnTo>
                      <a:pt x="236044" y="7518400"/>
                    </a:lnTo>
                    <a:lnTo>
                      <a:pt x="231711" y="7480300"/>
                    </a:lnTo>
                    <a:close/>
                  </a:path>
                  <a:path w="236854" h="7556500">
                    <a:moveTo>
                      <a:pt x="229161" y="7467600"/>
                    </a:moveTo>
                    <a:lnTo>
                      <a:pt x="137502" y="7467600"/>
                    </a:lnTo>
                    <a:lnTo>
                      <a:pt x="139814" y="7480300"/>
                    </a:lnTo>
                    <a:lnTo>
                      <a:pt x="230624" y="7480300"/>
                    </a:lnTo>
                    <a:lnTo>
                      <a:pt x="229161" y="7467600"/>
                    </a:lnTo>
                    <a:close/>
                  </a:path>
                  <a:path w="236854" h="7556500">
                    <a:moveTo>
                      <a:pt x="228384" y="6705600"/>
                    </a:moveTo>
                    <a:lnTo>
                      <a:pt x="136321" y="6705600"/>
                    </a:lnTo>
                    <a:lnTo>
                      <a:pt x="135712" y="6718300"/>
                    </a:lnTo>
                    <a:lnTo>
                      <a:pt x="18923" y="6985000"/>
                    </a:lnTo>
                    <a:lnTo>
                      <a:pt x="10934" y="7010400"/>
                    </a:lnTo>
                    <a:lnTo>
                      <a:pt x="5067" y="7035800"/>
                    </a:lnTo>
                    <a:lnTo>
                      <a:pt x="1438" y="7061200"/>
                    </a:lnTo>
                    <a:lnTo>
                      <a:pt x="165" y="7086600"/>
                    </a:lnTo>
                    <a:lnTo>
                      <a:pt x="1437" y="7124700"/>
                    </a:lnTo>
                    <a:lnTo>
                      <a:pt x="5056" y="7150100"/>
                    </a:lnTo>
                    <a:lnTo>
                      <a:pt x="10896" y="7175500"/>
                    </a:lnTo>
                    <a:lnTo>
                      <a:pt x="18834" y="7188200"/>
                    </a:lnTo>
                    <a:lnTo>
                      <a:pt x="135636" y="7467600"/>
                    </a:lnTo>
                    <a:lnTo>
                      <a:pt x="227332" y="7467600"/>
                    </a:lnTo>
                    <a:lnTo>
                      <a:pt x="225145" y="7454900"/>
                    </a:lnTo>
                    <a:lnTo>
                      <a:pt x="223342" y="7454900"/>
                    </a:lnTo>
                    <a:lnTo>
                      <a:pt x="105359" y="7175500"/>
                    </a:lnTo>
                    <a:lnTo>
                      <a:pt x="99005" y="7162800"/>
                    </a:lnTo>
                    <a:lnTo>
                      <a:pt x="94327" y="7137400"/>
                    </a:lnTo>
                    <a:lnTo>
                      <a:pt x="91437" y="7112000"/>
                    </a:lnTo>
                    <a:lnTo>
                      <a:pt x="90449" y="7086600"/>
                    </a:lnTo>
                    <a:lnTo>
                      <a:pt x="91437" y="7061200"/>
                    </a:lnTo>
                    <a:lnTo>
                      <a:pt x="94327" y="7048500"/>
                    </a:lnTo>
                    <a:lnTo>
                      <a:pt x="99005" y="7023100"/>
                    </a:lnTo>
                    <a:lnTo>
                      <a:pt x="105359" y="6997700"/>
                    </a:lnTo>
                    <a:lnTo>
                      <a:pt x="222669" y="6731000"/>
                    </a:lnTo>
                    <a:lnTo>
                      <a:pt x="223862" y="6731000"/>
                    </a:lnTo>
                    <a:lnTo>
                      <a:pt x="224548" y="6718300"/>
                    </a:lnTo>
                    <a:lnTo>
                      <a:pt x="227025" y="6718300"/>
                    </a:lnTo>
                    <a:lnTo>
                      <a:pt x="228384" y="6705600"/>
                    </a:lnTo>
                    <a:close/>
                  </a:path>
                  <a:path w="236854" h="7556500">
                    <a:moveTo>
                      <a:pt x="228777" y="5816600"/>
                    </a:moveTo>
                    <a:lnTo>
                      <a:pt x="135712" y="5816600"/>
                    </a:lnTo>
                    <a:lnTo>
                      <a:pt x="18923" y="6096000"/>
                    </a:lnTo>
                    <a:lnTo>
                      <a:pt x="9842" y="6121400"/>
                    </a:lnTo>
                    <a:lnTo>
                      <a:pt x="3705" y="6146800"/>
                    </a:lnTo>
                    <a:lnTo>
                      <a:pt x="506" y="6172200"/>
                    </a:lnTo>
                    <a:lnTo>
                      <a:pt x="241" y="6210300"/>
                    </a:lnTo>
                    <a:lnTo>
                      <a:pt x="444" y="6210300"/>
                    </a:lnTo>
                    <a:lnTo>
                      <a:pt x="2335" y="6235700"/>
                    </a:lnTo>
                    <a:lnTo>
                      <a:pt x="6092" y="6261100"/>
                    </a:lnTo>
                    <a:lnTo>
                      <a:pt x="11645" y="6286500"/>
                    </a:lnTo>
                    <a:lnTo>
                      <a:pt x="18923" y="6299200"/>
                    </a:lnTo>
                    <a:lnTo>
                      <a:pt x="135966" y="6578600"/>
                    </a:lnTo>
                    <a:lnTo>
                      <a:pt x="139458" y="6578600"/>
                    </a:lnTo>
                    <a:lnTo>
                      <a:pt x="141516" y="6591300"/>
                    </a:lnTo>
                    <a:lnTo>
                      <a:pt x="141935" y="6604000"/>
                    </a:lnTo>
                    <a:lnTo>
                      <a:pt x="142278" y="6604000"/>
                    </a:lnTo>
                    <a:lnTo>
                      <a:pt x="145343" y="6629400"/>
                    </a:lnTo>
                    <a:lnTo>
                      <a:pt x="146229" y="6642100"/>
                    </a:lnTo>
                    <a:lnTo>
                      <a:pt x="144926" y="6667500"/>
                    </a:lnTo>
                    <a:lnTo>
                      <a:pt x="141427" y="6692900"/>
                    </a:lnTo>
                    <a:lnTo>
                      <a:pt x="139636" y="6692900"/>
                    </a:lnTo>
                    <a:lnTo>
                      <a:pt x="139636" y="6705600"/>
                    </a:lnTo>
                    <a:lnTo>
                      <a:pt x="230517" y="6705600"/>
                    </a:lnTo>
                    <a:lnTo>
                      <a:pt x="234814" y="6680200"/>
                    </a:lnTo>
                    <a:lnTo>
                      <a:pt x="236469" y="6654800"/>
                    </a:lnTo>
                    <a:lnTo>
                      <a:pt x="235487" y="6616700"/>
                    </a:lnTo>
                    <a:lnTo>
                      <a:pt x="231876" y="6591300"/>
                    </a:lnTo>
                    <a:lnTo>
                      <a:pt x="230871" y="6591300"/>
                    </a:lnTo>
                    <a:lnTo>
                      <a:pt x="229001" y="6578600"/>
                    </a:lnTo>
                    <a:lnTo>
                      <a:pt x="226266" y="6565900"/>
                    </a:lnTo>
                    <a:lnTo>
                      <a:pt x="222669" y="6553200"/>
                    </a:lnTo>
                    <a:lnTo>
                      <a:pt x="105359" y="6286500"/>
                    </a:lnTo>
                    <a:lnTo>
                      <a:pt x="99005" y="6261100"/>
                    </a:lnTo>
                    <a:lnTo>
                      <a:pt x="94327" y="6248400"/>
                    </a:lnTo>
                    <a:lnTo>
                      <a:pt x="91437" y="6223000"/>
                    </a:lnTo>
                    <a:lnTo>
                      <a:pt x="90449" y="6197600"/>
                    </a:lnTo>
                    <a:lnTo>
                      <a:pt x="91437" y="6172200"/>
                    </a:lnTo>
                    <a:lnTo>
                      <a:pt x="94327" y="6146800"/>
                    </a:lnTo>
                    <a:lnTo>
                      <a:pt x="99005" y="6134100"/>
                    </a:lnTo>
                    <a:lnTo>
                      <a:pt x="105359" y="6108700"/>
                    </a:lnTo>
                    <a:lnTo>
                      <a:pt x="222669" y="5842000"/>
                    </a:lnTo>
                    <a:lnTo>
                      <a:pt x="226086" y="5829300"/>
                    </a:lnTo>
                    <a:lnTo>
                      <a:pt x="228777" y="5816600"/>
                    </a:lnTo>
                    <a:close/>
                  </a:path>
                  <a:path w="236854" h="7556500">
                    <a:moveTo>
                      <a:pt x="233502" y="5791200"/>
                    </a:moveTo>
                    <a:lnTo>
                      <a:pt x="142405" y="5791200"/>
                    </a:lnTo>
                    <a:lnTo>
                      <a:pt x="140716" y="5803900"/>
                    </a:lnTo>
                    <a:lnTo>
                      <a:pt x="138493" y="5816600"/>
                    </a:lnTo>
                    <a:lnTo>
                      <a:pt x="230716" y="5816600"/>
                    </a:lnTo>
                    <a:lnTo>
                      <a:pt x="231876" y="5803900"/>
                    </a:lnTo>
                    <a:lnTo>
                      <a:pt x="232765" y="5803900"/>
                    </a:lnTo>
                    <a:lnTo>
                      <a:pt x="233502" y="5791200"/>
                    </a:lnTo>
                    <a:close/>
                  </a:path>
                  <a:path w="236854" h="7556500">
                    <a:moveTo>
                      <a:pt x="234746" y="5778500"/>
                    </a:moveTo>
                    <a:lnTo>
                      <a:pt x="144500" y="5778500"/>
                    </a:lnTo>
                    <a:lnTo>
                      <a:pt x="143598" y="5791200"/>
                    </a:lnTo>
                    <a:lnTo>
                      <a:pt x="234492" y="5791200"/>
                    </a:lnTo>
                    <a:lnTo>
                      <a:pt x="234746" y="5778500"/>
                    </a:lnTo>
                    <a:close/>
                  </a:path>
                  <a:path w="236854" h="7556500">
                    <a:moveTo>
                      <a:pt x="235864" y="5765800"/>
                    </a:moveTo>
                    <a:lnTo>
                      <a:pt x="145415" y="5765800"/>
                    </a:lnTo>
                    <a:lnTo>
                      <a:pt x="145135" y="5778500"/>
                    </a:lnTo>
                    <a:lnTo>
                      <a:pt x="235407" y="5778500"/>
                    </a:lnTo>
                    <a:lnTo>
                      <a:pt x="235864" y="5765800"/>
                    </a:lnTo>
                    <a:close/>
                  </a:path>
                  <a:path w="236854" h="7556500">
                    <a:moveTo>
                      <a:pt x="230624" y="5689600"/>
                    </a:moveTo>
                    <a:lnTo>
                      <a:pt x="138963" y="5689600"/>
                    </a:lnTo>
                    <a:lnTo>
                      <a:pt x="140576" y="5702300"/>
                    </a:lnTo>
                    <a:lnTo>
                      <a:pt x="141351" y="5702300"/>
                    </a:lnTo>
                    <a:lnTo>
                      <a:pt x="142875" y="5715000"/>
                    </a:lnTo>
                    <a:lnTo>
                      <a:pt x="144068" y="5715000"/>
                    </a:lnTo>
                    <a:lnTo>
                      <a:pt x="144919" y="5727700"/>
                    </a:lnTo>
                    <a:lnTo>
                      <a:pt x="145816" y="5740400"/>
                    </a:lnTo>
                    <a:lnTo>
                      <a:pt x="146191" y="5753100"/>
                    </a:lnTo>
                    <a:lnTo>
                      <a:pt x="146053" y="5765800"/>
                    </a:lnTo>
                    <a:lnTo>
                      <a:pt x="236270" y="5765800"/>
                    </a:lnTo>
                    <a:lnTo>
                      <a:pt x="236428" y="5753100"/>
                    </a:lnTo>
                    <a:lnTo>
                      <a:pt x="235738" y="5727700"/>
                    </a:lnTo>
                    <a:lnTo>
                      <a:pt x="234175" y="5715000"/>
                    </a:lnTo>
                    <a:lnTo>
                      <a:pt x="231711" y="5702300"/>
                    </a:lnTo>
                    <a:lnTo>
                      <a:pt x="230624" y="5689600"/>
                    </a:lnTo>
                    <a:close/>
                  </a:path>
                  <a:path w="236854" h="7556500">
                    <a:moveTo>
                      <a:pt x="235851" y="4838700"/>
                    </a:moveTo>
                    <a:lnTo>
                      <a:pt x="145491" y="4838700"/>
                    </a:lnTo>
                    <a:lnTo>
                      <a:pt x="146129" y="4864100"/>
                    </a:lnTo>
                    <a:lnTo>
                      <a:pt x="145683" y="4876800"/>
                    </a:lnTo>
                    <a:lnTo>
                      <a:pt x="144124" y="4889500"/>
                    </a:lnTo>
                    <a:lnTo>
                      <a:pt x="141427" y="4902200"/>
                    </a:lnTo>
                    <a:lnTo>
                      <a:pt x="139636" y="4914900"/>
                    </a:lnTo>
                    <a:lnTo>
                      <a:pt x="137934" y="4914900"/>
                    </a:lnTo>
                    <a:lnTo>
                      <a:pt x="137248" y="4927600"/>
                    </a:lnTo>
                    <a:lnTo>
                      <a:pt x="135712" y="4927600"/>
                    </a:lnTo>
                    <a:lnTo>
                      <a:pt x="18923" y="5207000"/>
                    </a:lnTo>
                    <a:lnTo>
                      <a:pt x="10934" y="5219700"/>
                    </a:lnTo>
                    <a:lnTo>
                      <a:pt x="5067" y="5245100"/>
                    </a:lnTo>
                    <a:lnTo>
                      <a:pt x="1438" y="5270500"/>
                    </a:lnTo>
                    <a:lnTo>
                      <a:pt x="165" y="5308600"/>
                    </a:lnTo>
                    <a:lnTo>
                      <a:pt x="520" y="5321300"/>
                    </a:lnTo>
                    <a:lnTo>
                      <a:pt x="2528" y="5346700"/>
                    </a:lnTo>
                    <a:lnTo>
                      <a:pt x="6311" y="5372100"/>
                    </a:lnTo>
                    <a:lnTo>
                      <a:pt x="11800" y="5384800"/>
                    </a:lnTo>
                    <a:lnTo>
                      <a:pt x="18923" y="5410200"/>
                    </a:lnTo>
                    <a:lnTo>
                      <a:pt x="135712" y="5689600"/>
                    </a:lnTo>
                    <a:lnTo>
                      <a:pt x="229161" y="5689600"/>
                    </a:lnTo>
                    <a:lnTo>
                      <a:pt x="227332" y="5676900"/>
                    </a:lnTo>
                    <a:lnTo>
                      <a:pt x="224294" y="5676900"/>
                    </a:lnTo>
                    <a:lnTo>
                      <a:pt x="223774" y="5664200"/>
                    </a:lnTo>
                    <a:lnTo>
                      <a:pt x="223342" y="5664200"/>
                    </a:lnTo>
                    <a:lnTo>
                      <a:pt x="105359" y="5397500"/>
                    </a:lnTo>
                    <a:lnTo>
                      <a:pt x="99066" y="5372100"/>
                    </a:lnTo>
                    <a:lnTo>
                      <a:pt x="94414" y="5346700"/>
                    </a:lnTo>
                    <a:lnTo>
                      <a:pt x="91511" y="5334000"/>
                    </a:lnTo>
                    <a:lnTo>
                      <a:pt x="90462" y="5308600"/>
                    </a:lnTo>
                    <a:lnTo>
                      <a:pt x="91553" y="5283200"/>
                    </a:lnTo>
                    <a:lnTo>
                      <a:pt x="94472" y="5257800"/>
                    </a:lnTo>
                    <a:lnTo>
                      <a:pt x="99109" y="5245100"/>
                    </a:lnTo>
                    <a:lnTo>
                      <a:pt x="105359" y="5219700"/>
                    </a:lnTo>
                    <a:lnTo>
                      <a:pt x="223177" y="4940300"/>
                    </a:lnTo>
                    <a:lnTo>
                      <a:pt x="229097" y="4927600"/>
                    </a:lnTo>
                    <a:lnTo>
                      <a:pt x="233305" y="4902200"/>
                    </a:lnTo>
                    <a:lnTo>
                      <a:pt x="235817" y="4889500"/>
                    </a:lnTo>
                    <a:lnTo>
                      <a:pt x="236651" y="4864100"/>
                    </a:lnTo>
                    <a:lnTo>
                      <a:pt x="236435" y="4864100"/>
                    </a:lnTo>
                    <a:lnTo>
                      <a:pt x="236296" y="4851400"/>
                    </a:lnTo>
                    <a:lnTo>
                      <a:pt x="235953" y="4851400"/>
                    </a:lnTo>
                    <a:lnTo>
                      <a:pt x="235851" y="4838700"/>
                    </a:lnTo>
                    <a:close/>
                  </a:path>
                  <a:path w="236854" h="7556500">
                    <a:moveTo>
                      <a:pt x="90449" y="4406900"/>
                    </a:moveTo>
                    <a:lnTo>
                      <a:pt x="77" y="4406900"/>
                    </a:lnTo>
                    <a:lnTo>
                      <a:pt x="0" y="4419600"/>
                    </a:lnTo>
                    <a:lnTo>
                      <a:pt x="4699" y="4470400"/>
                    </a:lnTo>
                    <a:lnTo>
                      <a:pt x="18923" y="4521200"/>
                    </a:lnTo>
                    <a:lnTo>
                      <a:pt x="135636" y="4800600"/>
                    </a:lnTo>
                    <a:lnTo>
                      <a:pt x="138136" y="4800600"/>
                    </a:lnTo>
                    <a:lnTo>
                      <a:pt x="140304" y="4813300"/>
                    </a:lnTo>
                    <a:lnTo>
                      <a:pt x="142142" y="4826000"/>
                    </a:lnTo>
                    <a:lnTo>
                      <a:pt x="143725" y="4826000"/>
                    </a:lnTo>
                    <a:lnTo>
                      <a:pt x="144487" y="4838700"/>
                    </a:lnTo>
                    <a:lnTo>
                      <a:pt x="235021" y="4838700"/>
                    </a:lnTo>
                    <a:lnTo>
                      <a:pt x="234180" y="4826000"/>
                    </a:lnTo>
                    <a:lnTo>
                      <a:pt x="233136" y="4813300"/>
                    </a:lnTo>
                    <a:lnTo>
                      <a:pt x="231876" y="4813300"/>
                    </a:lnTo>
                    <a:lnTo>
                      <a:pt x="230871" y="4800600"/>
                    </a:lnTo>
                    <a:lnTo>
                      <a:pt x="229001" y="4787900"/>
                    </a:lnTo>
                    <a:lnTo>
                      <a:pt x="226266" y="4787900"/>
                    </a:lnTo>
                    <a:lnTo>
                      <a:pt x="222669" y="4775200"/>
                    </a:lnTo>
                    <a:lnTo>
                      <a:pt x="105359" y="4495800"/>
                    </a:lnTo>
                    <a:lnTo>
                      <a:pt x="99005" y="4483100"/>
                    </a:lnTo>
                    <a:lnTo>
                      <a:pt x="94327" y="4457700"/>
                    </a:lnTo>
                    <a:lnTo>
                      <a:pt x="91437" y="4432300"/>
                    </a:lnTo>
                    <a:lnTo>
                      <a:pt x="90449" y="4419600"/>
                    </a:lnTo>
                    <a:lnTo>
                      <a:pt x="90449" y="4406900"/>
                    </a:lnTo>
                    <a:close/>
                  </a:path>
                  <a:path w="236854" h="7556500">
                    <a:moveTo>
                      <a:pt x="230124" y="4025900"/>
                    </a:moveTo>
                    <a:lnTo>
                      <a:pt x="138264" y="4025900"/>
                    </a:lnTo>
                    <a:lnTo>
                      <a:pt x="137299" y="4038600"/>
                    </a:lnTo>
                    <a:lnTo>
                      <a:pt x="18923" y="4305300"/>
                    </a:lnTo>
                    <a:lnTo>
                      <a:pt x="13492" y="4318000"/>
                    </a:lnTo>
                    <a:lnTo>
                      <a:pt x="8953" y="4343400"/>
                    </a:lnTo>
                    <a:lnTo>
                      <a:pt x="5328" y="4356100"/>
                    </a:lnTo>
                    <a:lnTo>
                      <a:pt x="2641" y="4368800"/>
                    </a:lnTo>
                    <a:lnTo>
                      <a:pt x="2451" y="4381500"/>
                    </a:lnTo>
                    <a:lnTo>
                      <a:pt x="1600" y="4381500"/>
                    </a:lnTo>
                    <a:lnTo>
                      <a:pt x="784" y="4394200"/>
                    </a:lnTo>
                    <a:lnTo>
                      <a:pt x="341" y="4406900"/>
                    </a:lnTo>
                    <a:lnTo>
                      <a:pt x="90652" y="4406900"/>
                    </a:lnTo>
                    <a:lnTo>
                      <a:pt x="92223" y="4381500"/>
                    </a:lnTo>
                    <a:lnTo>
                      <a:pt x="95191" y="4368800"/>
                    </a:lnTo>
                    <a:lnTo>
                      <a:pt x="99566" y="4343400"/>
                    </a:lnTo>
                    <a:lnTo>
                      <a:pt x="105359" y="4330700"/>
                    </a:lnTo>
                    <a:lnTo>
                      <a:pt x="198640" y="4114800"/>
                    </a:lnTo>
                    <a:lnTo>
                      <a:pt x="198196" y="4114800"/>
                    </a:lnTo>
                    <a:lnTo>
                      <a:pt x="223177" y="4051300"/>
                    </a:lnTo>
                    <a:lnTo>
                      <a:pt x="225793" y="4051300"/>
                    </a:lnTo>
                    <a:lnTo>
                      <a:pt x="226466" y="4038600"/>
                    </a:lnTo>
                    <a:lnTo>
                      <a:pt x="229171" y="4038600"/>
                    </a:lnTo>
                    <a:lnTo>
                      <a:pt x="230124" y="4025900"/>
                    </a:lnTo>
                    <a:close/>
                  </a:path>
                  <a:path w="236854" h="7556500">
                    <a:moveTo>
                      <a:pt x="236410" y="3962400"/>
                    </a:moveTo>
                    <a:lnTo>
                      <a:pt x="146202" y="3962400"/>
                    </a:lnTo>
                    <a:lnTo>
                      <a:pt x="146007" y="3975100"/>
                    </a:lnTo>
                    <a:lnTo>
                      <a:pt x="145283" y="3987800"/>
                    </a:lnTo>
                    <a:lnTo>
                      <a:pt x="144018" y="4000500"/>
                    </a:lnTo>
                    <a:lnTo>
                      <a:pt x="142201" y="4013200"/>
                    </a:lnTo>
                    <a:lnTo>
                      <a:pt x="141058" y="4013200"/>
                    </a:lnTo>
                    <a:lnTo>
                      <a:pt x="140512" y="4025900"/>
                    </a:lnTo>
                    <a:lnTo>
                      <a:pt x="230809" y="4025900"/>
                    </a:lnTo>
                    <a:lnTo>
                      <a:pt x="233477" y="4013200"/>
                    </a:lnTo>
                    <a:lnTo>
                      <a:pt x="235305" y="4000500"/>
                    </a:lnTo>
                    <a:lnTo>
                      <a:pt x="236285" y="3987800"/>
                    </a:lnTo>
                    <a:lnTo>
                      <a:pt x="236410" y="3962400"/>
                    </a:lnTo>
                    <a:close/>
                  </a:path>
                  <a:path w="236854" h="7556500">
                    <a:moveTo>
                      <a:pt x="236093" y="3949700"/>
                    </a:moveTo>
                    <a:lnTo>
                      <a:pt x="145669" y="3949700"/>
                    </a:lnTo>
                    <a:lnTo>
                      <a:pt x="145961" y="3962400"/>
                    </a:lnTo>
                    <a:lnTo>
                      <a:pt x="236093" y="3962400"/>
                    </a:lnTo>
                    <a:lnTo>
                      <a:pt x="236093" y="3949700"/>
                    </a:lnTo>
                    <a:close/>
                  </a:path>
                  <a:path w="236854" h="7556500">
                    <a:moveTo>
                      <a:pt x="230682" y="3911600"/>
                    </a:moveTo>
                    <a:lnTo>
                      <a:pt x="139814" y="3911600"/>
                    </a:lnTo>
                    <a:lnTo>
                      <a:pt x="141262" y="3924300"/>
                    </a:lnTo>
                    <a:lnTo>
                      <a:pt x="142024" y="3924300"/>
                    </a:lnTo>
                    <a:lnTo>
                      <a:pt x="143637" y="3937000"/>
                    </a:lnTo>
                    <a:lnTo>
                      <a:pt x="144716" y="3949700"/>
                    </a:lnTo>
                    <a:lnTo>
                      <a:pt x="235285" y="3949700"/>
                    </a:lnTo>
                    <a:lnTo>
                      <a:pt x="234151" y="3937000"/>
                    </a:lnTo>
                    <a:lnTo>
                      <a:pt x="232620" y="3924300"/>
                    </a:lnTo>
                    <a:lnTo>
                      <a:pt x="230682" y="3911600"/>
                    </a:lnTo>
                    <a:close/>
                  </a:path>
                  <a:path w="236854" h="7556500">
                    <a:moveTo>
                      <a:pt x="229323" y="3136900"/>
                    </a:moveTo>
                    <a:lnTo>
                      <a:pt x="137210" y="3136900"/>
                    </a:lnTo>
                    <a:lnTo>
                      <a:pt x="135712" y="3149600"/>
                    </a:lnTo>
                    <a:lnTo>
                      <a:pt x="18923" y="3416300"/>
                    </a:lnTo>
                    <a:lnTo>
                      <a:pt x="11843" y="3441700"/>
                    </a:lnTo>
                    <a:lnTo>
                      <a:pt x="6370" y="3467100"/>
                    </a:lnTo>
                    <a:lnTo>
                      <a:pt x="2576" y="3479800"/>
                    </a:lnTo>
                    <a:lnTo>
                      <a:pt x="533" y="3505200"/>
                    </a:lnTo>
                    <a:lnTo>
                      <a:pt x="457" y="3517900"/>
                    </a:lnTo>
                    <a:lnTo>
                      <a:pt x="177" y="3517900"/>
                    </a:lnTo>
                    <a:lnTo>
                      <a:pt x="1437" y="3556000"/>
                    </a:lnTo>
                    <a:lnTo>
                      <a:pt x="10896" y="3606800"/>
                    </a:lnTo>
                    <a:lnTo>
                      <a:pt x="135636" y="3898900"/>
                    </a:lnTo>
                    <a:lnTo>
                      <a:pt x="136486" y="3898900"/>
                    </a:lnTo>
                    <a:lnTo>
                      <a:pt x="137502" y="3911600"/>
                    </a:lnTo>
                    <a:lnTo>
                      <a:pt x="229908" y="3911600"/>
                    </a:lnTo>
                    <a:lnTo>
                      <a:pt x="227622" y="3898900"/>
                    </a:lnTo>
                    <a:lnTo>
                      <a:pt x="225564" y="3886200"/>
                    </a:lnTo>
                    <a:lnTo>
                      <a:pt x="223342" y="3886200"/>
                    </a:lnTo>
                    <a:lnTo>
                      <a:pt x="105359" y="3606800"/>
                    </a:lnTo>
                    <a:lnTo>
                      <a:pt x="99093" y="3594100"/>
                    </a:lnTo>
                    <a:lnTo>
                      <a:pt x="94448" y="3568700"/>
                    </a:lnTo>
                    <a:lnTo>
                      <a:pt x="91534" y="3543300"/>
                    </a:lnTo>
                    <a:lnTo>
                      <a:pt x="90462" y="3517900"/>
                    </a:lnTo>
                    <a:lnTo>
                      <a:pt x="91496" y="3505200"/>
                    </a:lnTo>
                    <a:lnTo>
                      <a:pt x="94395" y="3479800"/>
                    </a:lnTo>
                    <a:lnTo>
                      <a:pt x="99052" y="3454400"/>
                    </a:lnTo>
                    <a:lnTo>
                      <a:pt x="105359" y="3441700"/>
                    </a:lnTo>
                    <a:lnTo>
                      <a:pt x="223177" y="3162300"/>
                    </a:lnTo>
                    <a:lnTo>
                      <a:pt x="224967" y="3162300"/>
                    </a:lnTo>
                    <a:lnTo>
                      <a:pt x="225488" y="3149600"/>
                    </a:lnTo>
                    <a:lnTo>
                      <a:pt x="228384" y="3149600"/>
                    </a:lnTo>
                    <a:lnTo>
                      <a:pt x="229323" y="3136900"/>
                    </a:lnTo>
                    <a:close/>
                  </a:path>
                  <a:path w="236854" h="7556500">
                    <a:moveTo>
                      <a:pt x="232359" y="3124200"/>
                    </a:moveTo>
                    <a:lnTo>
                      <a:pt x="139636" y="3124200"/>
                    </a:lnTo>
                    <a:lnTo>
                      <a:pt x="139636" y="3136900"/>
                    </a:lnTo>
                    <a:lnTo>
                      <a:pt x="231508" y="3136900"/>
                    </a:lnTo>
                    <a:lnTo>
                      <a:pt x="232359" y="3124200"/>
                    </a:lnTo>
                    <a:close/>
                  </a:path>
                  <a:path w="236854" h="7556500">
                    <a:moveTo>
                      <a:pt x="234327" y="3111500"/>
                    </a:moveTo>
                    <a:lnTo>
                      <a:pt x="143903" y="3111500"/>
                    </a:lnTo>
                    <a:lnTo>
                      <a:pt x="142506" y="3124200"/>
                    </a:lnTo>
                    <a:lnTo>
                      <a:pt x="233476" y="3124200"/>
                    </a:lnTo>
                    <a:lnTo>
                      <a:pt x="234327" y="3111500"/>
                    </a:lnTo>
                    <a:close/>
                  </a:path>
                  <a:path w="236854" h="7556500">
                    <a:moveTo>
                      <a:pt x="235508" y="3098800"/>
                    </a:moveTo>
                    <a:lnTo>
                      <a:pt x="144881" y="3098800"/>
                    </a:lnTo>
                    <a:lnTo>
                      <a:pt x="144653" y="3111500"/>
                    </a:lnTo>
                    <a:lnTo>
                      <a:pt x="234848" y="3111500"/>
                    </a:lnTo>
                    <a:lnTo>
                      <a:pt x="235508" y="3098800"/>
                    </a:lnTo>
                    <a:close/>
                  </a:path>
                  <a:path w="236854" h="7556500">
                    <a:moveTo>
                      <a:pt x="231559" y="3022600"/>
                    </a:moveTo>
                    <a:lnTo>
                      <a:pt x="139322" y="3022600"/>
                    </a:lnTo>
                    <a:lnTo>
                      <a:pt x="140819" y="3035300"/>
                    </a:lnTo>
                    <a:lnTo>
                      <a:pt x="142278" y="3035300"/>
                    </a:lnTo>
                    <a:lnTo>
                      <a:pt x="144700" y="3048000"/>
                    </a:lnTo>
                    <a:lnTo>
                      <a:pt x="145961" y="3073400"/>
                    </a:lnTo>
                    <a:lnTo>
                      <a:pt x="146078" y="3086100"/>
                    </a:lnTo>
                    <a:lnTo>
                      <a:pt x="145072" y="3098800"/>
                    </a:lnTo>
                    <a:lnTo>
                      <a:pt x="236207" y="3098800"/>
                    </a:lnTo>
                    <a:lnTo>
                      <a:pt x="236359" y="3086100"/>
                    </a:lnTo>
                    <a:lnTo>
                      <a:pt x="236651" y="3086100"/>
                    </a:lnTo>
                    <a:lnTo>
                      <a:pt x="236315" y="3060700"/>
                    </a:lnTo>
                    <a:lnTo>
                      <a:pt x="235329" y="3048000"/>
                    </a:lnTo>
                    <a:lnTo>
                      <a:pt x="233731" y="3035300"/>
                    </a:lnTo>
                    <a:lnTo>
                      <a:pt x="231559" y="3022600"/>
                    </a:lnTo>
                    <a:close/>
                  </a:path>
                  <a:path w="236854" h="7556500">
                    <a:moveTo>
                      <a:pt x="231876" y="2235200"/>
                    </a:moveTo>
                    <a:lnTo>
                      <a:pt x="139468" y="2235200"/>
                    </a:lnTo>
                    <a:lnTo>
                      <a:pt x="137693" y="2247900"/>
                    </a:lnTo>
                    <a:lnTo>
                      <a:pt x="135712" y="2247900"/>
                    </a:lnTo>
                    <a:lnTo>
                      <a:pt x="18923" y="2527300"/>
                    </a:lnTo>
                    <a:lnTo>
                      <a:pt x="4632" y="2578100"/>
                    </a:lnTo>
                    <a:lnTo>
                      <a:pt x="0" y="2628900"/>
                    </a:lnTo>
                    <a:lnTo>
                      <a:pt x="1170" y="2667000"/>
                    </a:lnTo>
                    <a:lnTo>
                      <a:pt x="4699" y="2692400"/>
                    </a:lnTo>
                    <a:lnTo>
                      <a:pt x="10608" y="2717800"/>
                    </a:lnTo>
                    <a:lnTo>
                      <a:pt x="18923" y="2743200"/>
                    </a:lnTo>
                    <a:lnTo>
                      <a:pt x="135712" y="3009900"/>
                    </a:lnTo>
                    <a:lnTo>
                      <a:pt x="137629" y="3022600"/>
                    </a:lnTo>
                    <a:lnTo>
                      <a:pt x="230511" y="3022600"/>
                    </a:lnTo>
                    <a:lnTo>
                      <a:pt x="228814" y="3009900"/>
                    </a:lnTo>
                    <a:lnTo>
                      <a:pt x="226467" y="3009900"/>
                    </a:lnTo>
                    <a:lnTo>
                      <a:pt x="223431" y="2997200"/>
                    </a:lnTo>
                    <a:lnTo>
                      <a:pt x="222783" y="2997200"/>
                    </a:lnTo>
                    <a:lnTo>
                      <a:pt x="208457" y="2959100"/>
                    </a:lnTo>
                    <a:lnTo>
                      <a:pt x="208940" y="2959100"/>
                    </a:lnTo>
                    <a:lnTo>
                      <a:pt x="105359" y="2717800"/>
                    </a:lnTo>
                    <a:lnTo>
                      <a:pt x="100285" y="2705100"/>
                    </a:lnTo>
                    <a:lnTo>
                      <a:pt x="96262" y="2692400"/>
                    </a:lnTo>
                    <a:lnTo>
                      <a:pt x="93282" y="2667000"/>
                    </a:lnTo>
                    <a:lnTo>
                      <a:pt x="91338" y="2654300"/>
                    </a:lnTo>
                    <a:lnTo>
                      <a:pt x="90817" y="2654300"/>
                    </a:lnTo>
                    <a:lnTo>
                      <a:pt x="90525" y="2641600"/>
                    </a:lnTo>
                    <a:lnTo>
                      <a:pt x="90449" y="2628900"/>
                    </a:lnTo>
                    <a:lnTo>
                      <a:pt x="91437" y="2603500"/>
                    </a:lnTo>
                    <a:lnTo>
                      <a:pt x="94327" y="2590800"/>
                    </a:lnTo>
                    <a:lnTo>
                      <a:pt x="99005" y="2565400"/>
                    </a:lnTo>
                    <a:lnTo>
                      <a:pt x="105359" y="2552700"/>
                    </a:lnTo>
                    <a:lnTo>
                      <a:pt x="222669" y="2273300"/>
                    </a:lnTo>
                    <a:lnTo>
                      <a:pt x="226086" y="2260600"/>
                    </a:lnTo>
                    <a:lnTo>
                      <a:pt x="228777" y="2260600"/>
                    </a:lnTo>
                    <a:lnTo>
                      <a:pt x="230716" y="2247900"/>
                    </a:lnTo>
                    <a:lnTo>
                      <a:pt x="231876" y="2235200"/>
                    </a:lnTo>
                    <a:close/>
                  </a:path>
                  <a:path w="236854" h="7556500">
                    <a:moveTo>
                      <a:pt x="233502" y="2222500"/>
                    </a:moveTo>
                    <a:lnTo>
                      <a:pt x="143598" y="2222500"/>
                    </a:lnTo>
                    <a:lnTo>
                      <a:pt x="142405" y="2235200"/>
                    </a:lnTo>
                    <a:lnTo>
                      <a:pt x="232765" y="2235200"/>
                    </a:lnTo>
                    <a:lnTo>
                      <a:pt x="233502" y="2222500"/>
                    </a:lnTo>
                    <a:close/>
                  </a:path>
                  <a:path w="236854" h="7556500">
                    <a:moveTo>
                      <a:pt x="235407" y="2209800"/>
                    </a:moveTo>
                    <a:lnTo>
                      <a:pt x="145237" y="2209800"/>
                    </a:lnTo>
                    <a:lnTo>
                      <a:pt x="144500" y="2222500"/>
                    </a:lnTo>
                    <a:lnTo>
                      <a:pt x="234746" y="2222500"/>
                    </a:lnTo>
                    <a:lnTo>
                      <a:pt x="235407" y="2209800"/>
                    </a:lnTo>
                    <a:close/>
                  </a:path>
                  <a:path w="236854" h="7556500">
                    <a:moveTo>
                      <a:pt x="231711" y="2133600"/>
                    </a:moveTo>
                    <a:lnTo>
                      <a:pt x="140576" y="2133600"/>
                    </a:lnTo>
                    <a:lnTo>
                      <a:pt x="141351" y="2146300"/>
                    </a:lnTo>
                    <a:lnTo>
                      <a:pt x="142875" y="2146300"/>
                    </a:lnTo>
                    <a:lnTo>
                      <a:pt x="144068" y="2159000"/>
                    </a:lnTo>
                    <a:lnTo>
                      <a:pt x="144919" y="2159000"/>
                    </a:lnTo>
                    <a:lnTo>
                      <a:pt x="145816" y="2171700"/>
                    </a:lnTo>
                    <a:lnTo>
                      <a:pt x="146191" y="2184400"/>
                    </a:lnTo>
                    <a:lnTo>
                      <a:pt x="146053" y="2197100"/>
                    </a:lnTo>
                    <a:lnTo>
                      <a:pt x="145415" y="2209800"/>
                    </a:lnTo>
                    <a:lnTo>
                      <a:pt x="235864" y="2209800"/>
                    </a:lnTo>
                    <a:lnTo>
                      <a:pt x="236080" y="2197100"/>
                    </a:lnTo>
                    <a:lnTo>
                      <a:pt x="236270" y="2197100"/>
                    </a:lnTo>
                    <a:lnTo>
                      <a:pt x="236428" y="2184400"/>
                    </a:lnTo>
                    <a:lnTo>
                      <a:pt x="235738" y="2171700"/>
                    </a:lnTo>
                    <a:lnTo>
                      <a:pt x="234175" y="2146300"/>
                    </a:lnTo>
                    <a:lnTo>
                      <a:pt x="231711" y="2133600"/>
                    </a:lnTo>
                    <a:close/>
                  </a:path>
                  <a:path w="236854" h="7556500">
                    <a:moveTo>
                      <a:pt x="229161" y="2120900"/>
                    </a:moveTo>
                    <a:lnTo>
                      <a:pt x="137426" y="2120900"/>
                    </a:lnTo>
                    <a:lnTo>
                      <a:pt x="138963" y="2133600"/>
                    </a:lnTo>
                    <a:lnTo>
                      <a:pt x="230624" y="2133600"/>
                    </a:lnTo>
                    <a:lnTo>
                      <a:pt x="229161" y="2120900"/>
                    </a:lnTo>
                    <a:close/>
                  </a:path>
                  <a:path w="236854" h="7556500">
                    <a:moveTo>
                      <a:pt x="230871" y="1231900"/>
                    </a:moveTo>
                    <a:lnTo>
                      <a:pt x="138136" y="1231900"/>
                    </a:lnTo>
                    <a:lnTo>
                      <a:pt x="140304" y="1244600"/>
                    </a:lnTo>
                    <a:lnTo>
                      <a:pt x="142142" y="1257300"/>
                    </a:lnTo>
                    <a:lnTo>
                      <a:pt x="143713" y="1270000"/>
                    </a:lnTo>
                    <a:lnTo>
                      <a:pt x="145046" y="1270000"/>
                    </a:lnTo>
                    <a:lnTo>
                      <a:pt x="145491" y="1282700"/>
                    </a:lnTo>
                    <a:lnTo>
                      <a:pt x="146129" y="1295400"/>
                    </a:lnTo>
                    <a:lnTo>
                      <a:pt x="145683" y="1308100"/>
                    </a:lnTo>
                    <a:lnTo>
                      <a:pt x="144124" y="1333500"/>
                    </a:lnTo>
                    <a:lnTo>
                      <a:pt x="141427" y="1346200"/>
                    </a:lnTo>
                    <a:lnTo>
                      <a:pt x="139204" y="1346200"/>
                    </a:lnTo>
                    <a:lnTo>
                      <a:pt x="137934" y="1358900"/>
                    </a:lnTo>
                    <a:lnTo>
                      <a:pt x="135712" y="1358900"/>
                    </a:lnTo>
                    <a:lnTo>
                      <a:pt x="18923" y="1638300"/>
                    </a:lnTo>
                    <a:lnTo>
                      <a:pt x="10934" y="1663700"/>
                    </a:lnTo>
                    <a:lnTo>
                      <a:pt x="5067" y="1689100"/>
                    </a:lnTo>
                    <a:lnTo>
                      <a:pt x="1438" y="1714500"/>
                    </a:lnTo>
                    <a:lnTo>
                      <a:pt x="165" y="1739900"/>
                    </a:lnTo>
                    <a:lnTo>
                      <a:pt x="190" y="1752600"/>
                    </a:lnTo>
                    <a:lnTo>
                      <a:pt x="495" y="1752600"/>
                    </a:lnTo>
                    <a:lnTo>
                      <a:pt x="2528" y="1778000"/>
                    </a:lnTo>
                    <a:lnTo>
                      <a:pt x="6311" y="1803400"/>
                    </a:lnTo>
                    <a:lnTo>
                      <a:pt x="11800" y="1828800"/>
                    </a:lnTo>
                    <a:lnTo>
                      <a:pt x="18923" y="1841500"/>
                    </a:lnTo>
                    <a:lnTo>
                      <a:pt x="135712" y="2120900"/>
                    </a:lnTo>
                    <a:lnTo>
                      <a:pt x="227332" y="2120900"/>
                    </a:lnTo>
                    <a:lnTo>
                      <a:pt x="225145" y="2108200"/>
                    </a:lnTo>
                    <a:lnTo>
                      <a:pt x="223342" y="2108200"/>
                    </a:lnTo>
                    <a:lnTo>
                      <a:pt x="105359" y="1828800"/>
                    </a:lnTo>
                    <a:lnTo>
                      <a:pt x="99066" y="1803400"/>
                    </a:lnTo>
                    <a:lnTo>
                      <a:pt x="94414" y="1790700"/>
                    </a:lnTo>
                    <a:lnTo>
                      <a:pt x="91511" y="1765300"/>
                    </a:lnTo>
                    <a:lnTo>
                      <a:pt x="90462" y="1739900"/>
                    </a:lnTo>
                    <a:lnTo>
                      <a:pt x="91553" y="1714500"/>
                    </a:lnTo>
                    <a:lnTo>
                      <a:pt x="94472" y="1689100"/>
                    </a:lnTo>
                    <a:lnTo>
                      <a:pt x="99109" y="1676400"/>
                    </a:lnTo>
                    <a:lnTo>
                      <a:pt x="105359" y="1651000"/>
                    </a:lnTo>
                    <a:lnTo>
                      <a:pt x="223177" y="1384300"/>
                    </a:lnTo>
                    <a:lnTo>
                      <a:pt x="229097" y="1358900"/>
                    </a:lnTo>
                    <a:lnTo>
                      <a:pt x="233305" y="1346200"/>
                    </a:lnTo>
                    <a:lnTo>
                      <a:pt x="235817" y="1320800"/>
                    </a:lnTo>
                    <a:lnTo>
                      <a:pt x="236651" y="1295400"/>
                    </a:lnTo>
                    <a:lnTo>
                      <a:pt x="236435" y="1295400"/>
                    </a:lnTo>
                    <a:lnTo>
                      <a:pt x="236296" y="1282700"/>
                    </a:lnTo>
                    <a:lnTo>
                      <a:pt x="235788" y="1282700"/>
                    </a:lnTo>
                    <a:lnTo>
                      <a:pt x="235021" y="1270000"/>
                    </a:lnTo>
                    <a:lnTo>
                      <a:pt x="234180" y="1257300"/>
                    </a:lnTo>
                    <a:lnTo>
                      <a:pt x="233136" y="1257300"/>
                    </a:lnTo>
                    <a:lnTo>
                      <a:pt x="231876" y="1244600"/>
                    </a:lnTo>
                    <a:lnTo>
                      <a:pt x="230871" y="1231900"/>
                    </a:lnTo>
                    <a:close/>
                  </a:path>
                  <a:path w="236854" h="7556500">
                    <a:moveTo>
                      <a:pt x="90601" y="838200"/>
                    </a:moveTo>
                    <a:lnTo>
                      <a:pt x="342" y="838200"/>
                    </a:lnTo>
                    <a:lnTo>
                      <a:pt x="451" y="863600"/>
                    </a:lnTo>
                    <a:lnTo>
                      <a:pt x="3589" y="901700"/>
                    </a:lnTo>
                    <a:lnTo>
                      <a:pt x="9749" y="927100"/>
                    </a:lnTo>
                    <a:lnTo>
                      <a:pt x="18923" y="952500"/>
                    </a:lnTo>
                    <a:lnTo>
                      <a:pt x="135636" y="1231900"/>
                    </a:lnTo>
                    <a:lnTo>
                      <a:pt x="229001" y="1231900"/>
                    </a:lnTo>
                    <a:lnTo>
                      <a:pt x="226266" y="1219200"/>
                    </a:lnTo>
                    <a:lnTo>
                      <a:pt x="222669" y="1206500"/>
                    </a:lnTo>
                    <a:lnTo>
                      <a:pt x="105359" y="939800"/>
                    </a:lnTo>
                    <a:lnTo>
                      <a:pt x="99005" y="914400"/>
                    </a:lnTo>
                    <a:lnTo>
                      <a:pt x="94327" y="901700"/>
                    </a:lnTo>
                    <a:lnTo>
                      <a:pt x="91437" y="876300"/>
                    </a:lnTo>
                    <a:lnTo>
                      <a:pt x="90449" y="850900"/>
                    </a:lnTo>
                    <a:lnTo>
                      <a:pt x="90601" y="838200"/>
                    </a:lnTo>
                    <a:close/>
                  </a:path>
                  <a:path w="236854" h="7556500">
                    <a:moveTo>
                      <a:pt x="230682" y="342900"/>
                    </a:moveTo>
                    <a:lnTo>
                      <a:pt x="138963" y="342900"/>
                    </a:lnTo>
                    <a:lnTo>
                      <a:pt x="140576" y="355600"/>
                    </a:lnTo>
                    <a:lnTo>
                      <a:pt x="141351" y="355600"/>
                    </a:lnTo>
                    <a:lnTo>
                      <a:pt x="144907" y="381000"/>
                    </a:lnTo>
                    <a:lnTo>
                      <a:pt x="146248" y="406400"/>
                    </a:lnTo>
                    <a:lnTo>
                      <a:pt x="145353" y="419100"/>
                    </a:lnTo>
                    <a:lnTo>
                      <a:pt x="142201" y="444500"/>
                    </a:lnTo>
                    <a:lnTo>
                      <a:pt x="141846" y="444500"/>
                    </a:lnTo>
                    <a:lnTo>
                      <a:pt x="141351" y="457200"/>
                    </a:lnTo>
                    <a:lnTo>
                      <a:pt x="139293" y="457200"/>
                    </a:lnTo>
                    <a:lnTo>
                      <a:pt x="18923" y="749300"/>
                    </a:lnTo>
                    <a:lnTo>
                      <a:pt x="11653" y="762000"/>
                    </a:lnTo>
                    <a:lnTo>
                      <a:pt x="6102" y="787400"/>
                    </a:lnTo>
                    <a:lnTo>
                      <a:pt x="2342" y="812800"/>
                    </a:lnTo>
                    <a:lnTo>
                      <a:pt x="444" y="838200"/>
                    </a:lnTo>
                    <a:lnTo>
                      <a:pt x="90690" y="838200"/>
                    </a:lnTo>
                    <a:lnTo>
                      <a:pt x="92280" y="812800"/>
                    </a:lnTo>
                    <a:lnTo>
                      <a:pt x="95305" y="800100"/>
                    </a:lnTo>
                    <a:lnTo>
                      <a:pt x="99690" y="774700"/>
                    </a:lnTo>
                    <a:lnTo>
                      <a:pt x="105359" y="762000"/>
                    </a:lnTo>
                    <a:lnTo>
                      <a:pt x="222669" y="482600"/>
                    </a:lnTo>
                    <a:lnTo>
                      <a:pt x="226086" y="482600"/>
                    </a:lnTo>
                    <a:lnTo>
                      <a:pt x="228777" y="469900"/>
                    </a:lnTo>
                    <a:lnTo>
                      <a:pt x="230716" y="457200"/>
                    </a:lnTo>
                    <a:lnTo>
                      <a:pt x="235447" y="431800"/>
                    </a:lnTo>
                    <a:lnTo>
                      <a:pt x="236432" y="406400"/>
                    </a:lnTo>
                    <a:lnTo>
                      <a:pt x="234841" y="368300"/>
                    </a:lnTo>
                    <a:lnTo>
                      <a:pt x="230682" y="342900"/>
                    </a:lnTo>
                    <a:close/>
                  </a:path>
                  <a:path w="236854" h="7556500">
                    <a:moveTo>
                      <a:pt x="94389" y="0"/>
                    </a:moveTo>
                    <a:lnTo>
                      <a:pt x="3647" y="0"/>
                    </a:lnTo>
                    <a:lnTo>
                      <a:pt x="5200" y="12700"/>
                    </a:lnTo>
                    <a:lnTo>
                      <a:pt x="11030" y="38100"/>
                    </a:lnTo>
                    <a:lnTo>
                      <a:pt x="18923" y="63500"/>
                    </a:lnTo>
                    <a:lnTo>
                      <a:pt x="135712" y="330200"/>
                    </a:lnTo>
                    <a:lnTo>
                      <a:pt x="137426" y="342900"/>
                    </a:lnTo>
                    <a:lnTo>
                      <a:pt x="229908" y="342900"/>
                    </a:lnTo>
                    <a:lnTo>
                      <a:pt x="227622" y="330200"/>
                    </a:lnTo>
                    <a:lnTo>
                      <a:pt x="225564" y="330200"/>
                    </a:lnTo>
                    <a:lnTo>
                      <a:pt x="223342" y="317500"/>
                    </a:lnTo>
                    <a:lnTo>
                      <a:pt x="105359" y="38100"/>
                    </a:lnTo>
                    <a:lnTo>
                      <a:pt x="99054" y="25400"/>
                    </a:lnTo>
                    <a:lnTo>
                      <a:pt x="94389" y="0"/>
                    </a:lnTo>
                    <a:close/>
                  </a:path>
                </a:pathLst>
              </a:custGeom>
              <a:solidFill>
                <a:srgbClr val="85B8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10455781" y="-1132"/>
              <a:ext cx="592207" cy="6844679"/>
              <a:chOff x="10872962" y="-189925"/>
              <a:chExt cx="594067" cy="7556500"/>
            </a:xfrm>
          </p:grpSpPr>
          <p:sp>
            <p:nvSpPr>
              <p:cNvPr id="41" name="object 2"/>
              <p:cNvSpPr/>
              <p:nvPr/>
            </p:nvSpPr>
            <p:spPr>
              <a:xfrm>
                <a:off x="10872962" y="-189925"/>
                <a:ext cx="236854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236854" h="7556500">
                    <a:moveTo>
                      <a:pt x="231635" y="7480300"/>
                    </a:moveTo>
                    <a:lnTo>
                      <a:pt x="141274" y="7480300"/>
                    </a:lnTo>
                    <a:lnTo>
                      <a:pt x="141693" y="7493000"/>
                    </a:lnTo>
                    <a:lnTo>
                      <a:pt x="142036" y="7493000"/>
                    </a:lnTo>
                    <a:lnTo>
                      <a:pt x="145786" y="7518400"/>
                    </a:lnTo>
                    <a:lnTo>
                      <a:pt x="145948" y="7543800"/>
                    </a:lnTo>
                    <a:lnTo>
                      <a:pt x="144312" y="7556500"/>
                    </a:lnTo>
                    <a:lnTo>
                      <a:pt x="236026" y="7556500"/>
                    </a:lnTo>
                    <a:lnTo>
                      <a:pt x="236044" y="7518400"/>
                    </a:lnTo>
                    <a:lnTo>
                      <a:pt x="231635" y="7480300"/>
                    </a:lnTo>
                    <a:close/>
                  </a:path>
                  <a:path w="236854" h="7556500">
                    <a:moveTo>
                      <a:pt x="229114" y="7467600"/>
                    </a:moveTo>
                    <a:lnTo>
                      <a:pt x="137426" y="7467600"/>
                    </a:lnTo>
                    <a:lnTo>
                      <a:pt x="139814" y="7480300"/>
                    </a:lnTo>
                    <a:lnTo>
                      <a:pt x="230580" y="7480300"/>
                    </a:lnTo>
                    <a:lnTo>
                      <a:pt x="229114" y="7467600"/>
                    </a:lnTo>
                    <a:close/>
                  </a:path>
                  <a:path w="236854" h="7556500">
                    <a:moveTo>
                      <a:pt x="228396" y="6705600"/>
                    </a:moveTo>
                    <a:lnTo>
                      <a:pt x="136245" y="6705600"/>
                    </a:lnTo>
                    <a:lnTo>
                      <a:pt x="135724" y="6718300"/>
                    </a:lnTo>
                    <a:lnTo>
                      <a:pt x="18846" y="6985000"/>
                    </a:lnTo>
                    <a:lnTo>
                      <a:pt x="10909" y="7010400"/>
                    </a:lnTo>
                    <a:lnTo>
                      <a:pt x="5062" y="7035800"/>
                    </a:lnTo>
                    <a:lnTo>
                      <a:pt x="1417" y="7061200"/>
                    </a:lnTo>
                    <a:lnTo>
                      <a:pt x="88" y="7086600"/>
                    </a:lnTo>
                    <a:lnTo>
                      <a:pt x="1417" y="7124700"/>
                    </a:lnTo>
                    <a:lnTo>
                      <a:pt x="5062" y="7150100"/>
                    </a:lnTo>
                    <a:lnTo>
                      <a:pt x="10909" y="7175500"/>
                    </a:lnTo>
                    <a:lnTo>
                      <a:pt x="18846" y="7188200"/>
                    </a:lnTo>
                    <a:lnTo>
                      <a:pt x="135559" y="7467600"/>
                    </a:lnTo>
                    <a:lnTo>
                      <a:pt x="227266" y="7467600"/>
                    </a:lnTo>
                    <a:lnTo>
                      <a:pt x="225069" y="7454900"/>
                    </a:lnTo>
                    <a:lnTo>
                      <a:pt x="223786" y="7454900"/>
                    </a:lnTo>
                    <a:lnTo>
                      <a:pt x="105283" y="7175500"/>
                    </a:lnTo>
                    <a:lnTo>
                      <a:pt x="98929" y="7162800"/>
                    </a:lnTo>
                    <a:lnTo>
                      <a:pt x="94251" y="7137400"/>
                    </a:lnTo>
                    <a:lnTo>
                      <a:pt x="91361" y="7112000"/>
                    </a:lnTo>
                    <a:lnTo>
                      <a:pt x="90373" y="7086600"/>
                    </a:lnTo>
                    <a:lnTo>
                      <a:pt x="91361" y="7061200"/>
                    </a:lnTo>
                    <a:lnTo>
                      <a:pt x="94251" y="7048500"/>
                    </a:lnTo>
                    <a:lnTo>
                      <a:pt x="98929" y="7023100"/>
                    </a:lnTo>
                    <a:lnTo>
                      <a:pt x="105283" y="6997700"/>
                    </a:lnTo>
                    <a:lnTo>
                      <a:pt x="222605" y="6731000"/>
                    </a:lnTo>
                    <a:lnTo>
                      <a:pt x="223786" y="6731000"/>
                    </a:lnTo>
                    <a:lnTo>
                      <a:pt x="224993" y="6718300"/>
                    </a:lnTo>
                    <a:lnTo>
                      <a:pt x="227025" y="6718300"/>
                    </a:lnTo>
                    <a:lnTo>
                      <a:pt x="228396" y="6705600"/>
                    </a:lnTo>
                    <a:close/>
                  </a:path>
                  <a:path w="236854" h="7556500">
                    <a:moveTo>
                      <a:pt x="228736" y="5816600"/>
                    </a:moveTo>
                    <a:lnTo>
                      <a:pt x="135724" y="5816600"/>
                    </a:lnTo>
                    <a:lnTo>
                      <a:pt x="18846" y="6096000"/>
                    </a:lnTo>
                    <a:lnTo>
                      <a:pt x="9766" y="6121400"/>
                    </a:lnTo>
                    <a:lnTo>
                      <a:pt x="3629" y="6146800"/>
                    </a:lnTo>
                    <a:lnTo>
                      <a:pt x="430" y="6172200"/>
                    </a:lnTo>
                    <a:lnTo>
                      <a:pt x="165" y="6210300"/>
                    </a:lnTo>
                    <a:lnTo>
                      <a:pt x="393" y="6210300"/>
                    </a:lnTo>
                    <a:lnTo>
                      <a:pt x="2312" y="6235700"/>
                    </a:lnTo>
                    <a:lnTo>
                      <a:pt x="6076" y="6261100"/>
                    </a:lnTo>
                    <a:lnTo>
                      <a:pt x="11612" y="6286500"/>
                    </a:lnTo>
                    <a:lnTo>
                      <a:pt x="18846" y="6299200"/>
                    </a:lnTo>
                    <a:lnTo>
                      <a:pt x="135978" y="6578600"/>
                    </a:lnTo>
                    <a:lnTo>
                      <a:pt x="139382" y="6578600"/>
                    </a:lnTo>
                    <a:lnTo>
                      <a:pt x="141439" y="6591300"/>
                    </a:lnTo>
                    <a:lnTo>
                      <a:pt x="141859" y="6604000"/>
                    </a:lnTo>
                    <a:lnTo>
                      <a:pt x="142201" y="6604000"/>
                    </a:lnTo>
                    <a:lnTo>
                      <a:pt x="145281" y="6629400"/>
                    </a:lnTo>
                    <a:lnTo>
                      <a:pt x="146197" y="6642100"/>
                    </a:lnTo>
                    <a:lnTo>
                      <a:pt x="144925" y="6667500"/>
                    </a:lnTo>
                    <a:lnTo>
                      <a:pt x="141439" y="6692900"/>
                    </a:lnTo>
                    <a:lnTo>
                      <a:pt x="139738" y="6692900"/>
                    </a:lnTo>
                    <a:lnTo>
                      <a:pt x="139738" y="6705600"/>
                    </a:lnTo>
                    <a:lnTo>
                      <a:pt x="230517" y="6705600"/>
                    </a:lnTo>
                    <a:lnTo>
                      <a:pt x="234784" y="6680200"/>
                    </a:lnTo>
                    <a:lnTo>
                      <a:pt x="236447" y="6654800"/>
                    </a:lnTo>
                    <a:lnTo>
                      <a:pt x="235487" y="6616700"/>
                    </a:lnTo>
                    <a:lnTo>
                      <a:pt x="231889" y="6591300"/>
                    </a:lnTo>
                    <a:lnTo>
                      <a:pt x="230870" y="6591300"/>
                    </a:lnTo>
                    <a:lnTo>
                      <a:pt x="228971" y="6578600"/>
                    </a:lnTo>
                    <a:lnTo>
                      <a:pt x="226210" y="6565900"/>
                    </a:lnTo>
                    <a:lnTo>
                      <a:pt x="222605" y="6553200"/>
                    </a:lnTo>
                    <a:lnTo>
                      <a:pt x="105371" y="6286500"/>
                    </a:lnTo>
                    <a:lnTo>
                      <a:pt x="98967" y="6261100"/>
                    </a:lnTo>
                    <a:lnTo>
                      <a:pt x="94262" y="6248400"/>
                    </a:lnTo>
                    <a:lnTo>
                      <a:pt x="91363" y="6223000"/>
                    </a:lnTo>
                    <a:lnTo>
                      <a:pt x="90373" y="6197600"/>
                    </a:lnTo>
                    <a:lnTo>
                      <a:pt x="91361" y="6172200"/>
                    </a:lnTo>
                    <a:lnTo>
                      <a:pt x="94251" y="6146800"/>
                    </a:lnTo>
                    <a:lnTo>
                      <a:pt x="98929" y="6134100"/>
                    </a:lnTo>
                    <a:lnTo>
                      <a:pt x="105283" y="6108700"/>
                    </a:lnTo>
                    <a:lnTo>
                      <a:pt x="222605" y="5842000"/>
                    </a:lnTo>
                    <a:lnTo>
                      <a:pt x="226053" y="5829300"/>
                    </a:lnTo>
                    <a:lnTo>
                      <a:pt x="228736" y="5816600"/>
                    </a:lnTo>
                    <a:close/>
                  </a:path>
                  <a:path w="236854" h="7556500">
                    <a:moveTo>
                      <a:pt x="233464" y="5791200"/>
                    </a:moveTo>
                    <a:lnTo>
                      <a:pt x="142252" y="5791200"/>
                    </a:lnTo>
                    <a:lnTo>
                      <a:pt x="140576" y="5803900"/>
                    </a:lnTo>
                    <a:lnTo>
                      <a:pt x="138417" y="5816600"/>
                    </a:lnTo>
                    <a:lnTo>
                      <a:pt x="230653" y="5816600"/>
                    </a:lnTo>
                    <a:lnTo>
                      <a:pt x="231800" y="5803900"/>
                    </a:lnTo>
                    <a:lnTo>
                      <a:pt x="232714" y="5803900"/>
                    </a:lnTo>
                    <a:lnTo>
                      <a:pt x="233464" y="5791200"/>
                    </a:lnTo>
                    <a:close/>
                  </a:path>
                  <a:path w="236854" h="7556500">
                    <a:moveTo>
                      <a:pt x="234670" y="5778500"/>
                    </a:moveTo>
                    <a:lnTo>
                      <a:pt x="144526" y="5778500"/>
                    </a:lnTo>
                    <a:lnTo>
                      <a:pt x="143535" y="5791200"/>
                    </a:lnTo>
                    <a:lnTo>
                      <a:pt x="234442" y="5791200"/>
                    </a:lnTo>
                    <a:lnTo>
                      <a:pt x="234670" y="5778500"/>
                    </a:lnTo>
                    <a:close/>
                  </a:path>
                  <a:path w="236854" h="7556500">
                    <a:moveTo>
                      <a:pt x="230580" y="5689600"/>
                    </a:moveTo>
                    <a:lnTo>
                      <a:pt x="138887" y="5689600"/>
                    </a:lnTo>
                    <a:lnTo>
                      <a:pt x="140500" y="5702300"/>
                    </a:lnTo>
                    <a:lnTo>
                      <a:pt x="141274" y="5702300"/>
                    </a:lnTo>
                    <a:lnTo>
                      <a:pt x="144145" y="5727700"/>
                    </a:lnTo>
                    <a:lnTo>
                      <a:pt x="145770" y="5740400"/>
                    </a:lnTo>
                    <a:lnTo>
                      <a:pt x="146157" y="5753100"/>
                    </a:lnTo>
                    <a:lnTo>
                      <a:pt x="145313" y="5778500"/>
                    </a:lnTo>
                    <a:lnTo>
                      <a:pt x="235521" y="5778500"/>
                    </a:lnTo>
                    <a:lnTo>
                      <a:pt x="235839" y="5765800"/>
                    </a:lnTo>
                    <a:lnTo>
                      <a:pt x="236245" y="5765800"/>
                    </a:lnTo>
                    <a:lnTo>
                      <a:pt x="236416" y="5753100"/>
                    </a:lnTo>
                    <a:lnTo>
                      <a:pt x="235726" y="5727700"/>
                    </a:lnTo>
                    <a:lnTo>
                      <a:pt x="234143" y="5715000"/>
                    </a:lnTo>
                    <a:lnTo>
                      <a:pt x="231635" y="5702300"/>
                    </a:lnTo>
                    <a:lnTo>
                      <a:pt x="230580" y="5689600"/>
                    </a:lnTo>
                    <a:close/>
                  </a:path>
                  <a:path w="236854" h="7556500">
                    <a:moveTo>
                      <a:pt x="235762" y="4838700"/>
                    </a:moveTo>
                    <a:lnTo>
                      <a:pt x="145389" y="4838700"/>
                    </a:lnTo>
                    <a:lnTo>
                      <a:pt x="146113" y="4864100"/>
                    </a:lnTo>
                    <a:lnTo>
                      <a:pt x="145715" y="4876800"/>
                    </a:lnTo>
                    <a:lnTo>
                      <a:pt x="144166" y="4889500"/>
                    </a:lnTo>
                    <a:lnTo>
                      <a:pt x="141439" y="4902200"/>
                    </a:lnTo>
                    <a:lnTo>
                      <a:pt x="139738" y="4914900"/>
                    </a:lnTo>
                    <a:lnTo>
                      <a:pt x="137947" y="4914900"/>
                    </a:lnTo>
                    <a:lnTo>
                      <a:pt x="137261" y="4927600"/>
                    </a:lnTo>
                    <a:lnTo>
                      <a:pt x="135724" y="4927600"/>
                    </a:lnTo>
                    <a:lnTo>
                      <a:pt x="18846" y="5207000"/>
                    </a:lnTo>
                    <a:lnTo>
                      <a:pt x="10909" y="5219700"/>
                    </a:lnTo>
                    <a:lnTo>
                      <a:pt x="5062" y="5245100"/>
                    </a:lnTo>
                    <a:lnTo>
                      <a:pt x="1417" y="5270500"/>
                    </a:lnTo>
                    <a:lnTo>
                      <a:pt x="88" y="5308600"/>
                    </a:lnTo>
                    <a:lnTo>
                      <a:pt x="1466" y="5334000"/>
                    </a:lnTo>
                    <a:lnTo>
                      <a:pt x="5124" y="5359400"/>
                    </a:lnTo>
                    <a:lnTo>
                      <a:pt x="10954" y="5384800"/>
                    </a:lnTo>
                    <a:lnTo>
                      <a:pt x="18846" y="5410200"/>
                    </a:lnTo>
                    <a:lnTo>
                      <a:pt x="135648" y="5689600"/>
                    </a:lnTo>
                    <a:lnTo>
                      <a:pt x="229114" y="5689600"/>
                    </a:lnTo>
                    <a:lnTo>
                      <a:pt x="227266" y="5676900"/>
                    </a:lnTo>
                    <a:lnTo>
                      <a:pt x="224142" y="5676900"/>
                    </a:lnTo>
                    <a:lnTo>
                      <a:pt x="223786" y="5664200"/>
                    </a:lnTo>
                    <a:lnTo>
                      <a:pt x="105283" y="5397500"/>
                    </a:lnTo>
                    <a:lnTo>
                      <a:pt x="98990" y="5372100"/>
                    </a:lnTo>
                    <a:lnTo>
                      <a:pt x="94338" y="5346700"/>
                    </a:lnTo>
                    <a:lnTo>
                      <a:pt x="91434" y="5334000"/>
                    </a:lnTo>
                    <a:lnTo>
                      <a:pt x="90385" y="5308600"/>
                    </a:lnTo>
                    <a:lnTo>
                      <a:pt x="91488" y="5283200"/>
                    </a:lnTo>
                    <a:lnTo>
                      <a:pt x="94424" y="5257800"/>
                    </a:lnTo>
                    <a:lnTo>
                      <a:pt x="99065" y="5245100"/>
                    </a:lnTo>
                    <a:lnTo>
                      <a:pt x="105283" y="5219700"/>
                    </a:lnTo>
                    <a:lnTo>
                      <a:pt x="222605" y="4953000"/>
                    </a:lnTo>
                    <a:lnTo>
                      <a:pt x="223024" y="4940300"/>
                    </a:lnTo>
                    <a:lnTo>
                      <a:pt x="228990" y="4927600"/>
                    </a:lnTo>
                    <a:lnTo>
                      <a:pt x="233225" y="4902200"/>
                    </a:lnTo>
                    <a:lnTo>
                      <a:pt x="235751" y="4889500"/>
                    </a:lnTo>
                    <a:lnTo>
                      <a:pt x="236588" y="4864100"/>
                    </a:lnTo>
                    <a:lnTo>
                      <a:pt x="236372" y="4864100"/>
                    </a:lnTo>
                    <a:lnTo>
                      <a:pt x="236321" y="4851400"/>
                    </a:lnTo>
                    <a:lnTo>
                      <a:pt x="236131" y="4851400"/>
                    </a:lnTo>
                    <a:lnTo>
                      <a:pt x="235762" y="4838700"/>
                    </a:lnTo>
                    <a:close/>
                  </a:path>
                  <a:path w="236854" h="7556500">
                    <a:moveTo>
                      <a:pt x="233181" y="4813300"/>
                    </a:moveTo>
                    <a:lnTo>
                      <a:pt x="141915" y="4813300"/>
                    </a:lnTo>
                    <a:lnTo>
                      <a:pt x="143395" y="4826000"/>
                    </a:lnTo>
                    <a:lnTo>
                      <a:pt x="143929" y="4826000"/>
                    </a:lnTo>
                    <a:lnTo>
                      <a:pt x="144145" y="4838700"/>
                    </a:lnTo>
                    <a:lnTo>
                      <a:pt x="235095" y="4838700"/>
                    </a:lnTo>
                    <a:lnTo>
                      <a:pt x="234246" y="4826000"/>
                    </a:lnTo>
                    <a:lnTo>
                      <a:pt x="233181" y="4813300"/>
                    </a:lnTo>
                    <a:close/>
                  </a:path>
                  <a:path w="236854" h="7556500">
                    <a:moveTo>
                      <a:pt x="90373" y="4406900"/>
                    </a:moveTo>
                    <a:lnTo>
                      <a:pt x="77" y="4406900"/>
                    </a:lnTo>
                    <a:lnTo>
                      <a:pt x="0" y="4419600"/>
                    </a:lnTo>
                    <a:lnTo>
                      <a:pt x="4665" y="4470400"/>
                    </a:lnTo>
                    <a:lnTo>
                      <a:pt x="18846" y="4521200"/>
                    </a:lnTo>
                    <a:lnTo>
                      <a:pt x="135648" y="4800600"/>
                    </a:lnTo>
                    <a:lnTo>
                      <a:pt x="138050" y="4800600"/>
                    </a:lnTo>
                    <a:lnTo>
                      <a:pt x="140136" y="4813300"/>
                    </a:lnTo>
                    <a:lnTo>
                      <a:pt x="231889" y="4813300"/>
                    </a:lnTo>
                    <a:lnTo>
                      <a:pt x="230870" y="4800600"/>
                    </a:lnTo>
                    <a:lnTo>
                      <a:pt x="228971" y="4787900"/>
                    </a:lnTo>
                    <a:lnTo>
                      <a:pt x="226210" y="4787900"/>
                    </a:lnTo>
                    <a:lnTo>
                      <a:pt x="222605" y="4775200"/>
                    </a:lnTo>
                    <a:lnTo>
                      <a:pt x="105371" y="4495800"/>
                    </a:lnTo>
                    <a:lnTo>
                      <a:pt x="98967" y="4483100"/>
                    </a:lnTo>
                    <a:lnTo>
                      <a:pt x="94262" y="4457700"/>
                    </a:lnTo>
                    <a:lnTo>
                      <a:pt x="91363" y="4432300"/>
                    </a:lnTo>
                    <a:lnTo>
                      <a:pt x="90373" y="4419600"/>
                    </a:lnTo>
                    <a:lnTo>
                      <a:pt x="90373" y="4406900"/>
                    </a:lnTo>
                    <a:close/>
                  </a:path>
                  <a:path w="236854" h="7556500">
                    <a:moveTo>
                      <a:pt x="236410" y="3962400"/>
                    </a:moveTo>
                    <a:lnTo>
                      <a:pt x="146189" y="3962400"/>
                    </a:lnTo>
                    <a:lnTo>
                      <a:pt x="145994" y="3975100"/>
                    </a:lnTo>
                    <a:lnTo>
                      <a:pt x="145253" y="3987800"/>
                    </a:lnTo>
                    <a:lnTo>
                      <a:pt x="143964" y="4000500"/>
                    </a:lnTo>
                    <a:lnTo>
                      <a:pt x="142125" y="4013200"/>
                    </a:lnTo>
                    <a:lnTo>
                      <a:pt x="141579" y="4013200"/>
                    </a:lnTo>
                    <a:lnTo>
                      <a:pt x="140385" y="4025900"/>
                    </a:lnTo>
                    <a:lnTo>
                      <a:pt x="138353" y="4025900"/>
                    </a:lnTo>
                    <a:lnTo>
                      <a:pt x="137363" y="4038600"/>
                    </a:lnTo>
                    <a:lnTo>
                      <a:pt x="18846" y="4305300"/>
                    </a:lnTo>
                    <a:lnTo>
                      <a:pt x="12600" y="4330700"/>
                    </a:lnTo>
                    <a:lnTo>
                      <a:pt x="7567" y="4343400"/>
                    </a:lnTo>
                    <a:lnTo>
                      <a:pt x="3789" y="4368800"/>
                    </a:lnTo>
                    <a:lnTo>
                      <a:pt x="1308" y="4381500"/>
                    </a:lnTo>
                    <a:lnTo>
                      <a:pt x="737" y="4394200"/>
                    </a:lnTo>
                    <a:lnTo>
                      <a:pt x="325" y="4406900"/>
                    </a:lnTo>
                    <a:lnTo>
                      <a:pt x="90576" y="4406900"/>
                    </a:lnTo>
                    <a:lnTo>
                      <a:pt x="92154" y="4381500"/>
                    </a:lnTo>
                    <a:lnTo>
                      <a:pt x="95134" y="4368800"/>
                    </a:lnTo>
                    <a:lnTo>
                      <a:pt x="99511" y="4343400"/>
                    </a:lnTo>
                    <a:lnTo>
                      <a:pt x="105283" y="4330700"/>
                    </a:lnTo>
                    <a:lnTo>
                      <a:pt x="198640" y="4114800"/>
                    </a:lnTo>
                    <a:lnTo>
                      <a:pt x="198208" y="4114800"/>
                    </a:lnTo>
                    <a:lnTo>
                      <a:pt x="222605" y="4051300"/>
                    </a:lnTo>
                    <a:lnTo>
                      <a:pt x="225234" y="4051300"/>
                    </a:lnTo>
                    <a:lnTo>
                      <a:pt x="227774" y="4038600"/>
                    </a:lnTo>
                    <a:lnTo>
                      <a:pt x="229641" y="4038600"/>
                    </a:lnTo>
                    <a:lnTo>
                      <a:pt x="230784" y="4025900"/>
                    </a:lnTo>
                    <a:lnTo>
                      <a:pt x="233467" y="4013200"/>
                    </a:lnTo>
                    <a:lnTo>
                      <a:pt x="235302" y="4000500"/>
                    </a:lnTo>
                    <a:lnTo>
                      <a:pt x="236285" y="3987800"/>
                    </a:lnTo>
                    <a:lnTo>
                      <a:pt x="236410" y="3962400"/>
                    </a:lnTo>
                    <a:close/>
                  </a:path>
                  <a:path w="236854" h="7556500">
                    <a:moveTo>
                      <a:pt x="236118" y="3949700"/>
                    </a:moveTo>
                    <a:lnTo>
                      <a:pt x="145643" y="3949700"/>
                    </a:lnTo>
                    <a:lnTo>
                      <a:pt x="146024" y="3962400"/>
                    </a:lnTo>
                    <a:lnTo>
                      <a:pt x="236118" y="3962400"/>
                    </a:lnTo>
                    <a:lnTo>
                      <a:pt x="236118" y="3949700"/>
                    </a:lnTo>
                    <a:close/>
                  </a:path>
                  <a:path w="236854" h="7556500">
                    <a:moveTo>
                      <a:pt x="235250" y="3937000"/>
                    </a:moveTo>
                    <a:lnTo>
                      <a:pt x="144614" y="3937000"/>
                    </a:lnTo>
                    <a:lnTo>
                      <a:pt x="145313" y="3949700"/>
                    </a:lnTo>
                    <a:lnTo>
                      <a:pt x="236004" y="3949700"/>
                    </a:lnTo>
                    <a:lnTo>
                      <a:pt x="235250" y="3937000"/>
                    </a:lnTo>
                    <a:close/>
                  </a:path>
                  <a:path w="236854" h="7556500">
                    <a:moveTo>
                      <a:pt x="230606" y="3911600"/>
                    </a:moveTo>
                    <a:lnTo>
                      <a:pt x="139814" y="3911600"/>
                    </a:lnTo>
                    <a:lnTo>
                      <a:pt x="141274" y="3924300"/>
                    </a:lnTo>
                    <a:lnTo>
                      <a:pt x="142036" y="3924300"/>
                    </a:lnTo>
                    <a:lnTo>
                      <a:pt x="143586" y="3937000"/>
                    </a:lnTo>
                    <a:lnTo>
                      <a:pt x="234105" y="3937000"/>
                    </a:lnTo>
                    <a:lnTo>
                      <a:pt x="232560" y="3924300"/>
                    </a:lnTo>
                    <a:lnTo>
                      <a:pt x="230606" y="3911600"/>
                    </a:lnTo>
                    <a:close/>
                  </a:path>
                  <a:path w="236854" h="7556500">
                    <a:moveTo>
                      <a:pt x="229336" y="3136900"/>
                    </a:moveTo>
                    <a:lnTo>
                      <a:pt x="137248" y="3136900"/>
                    </a:lnTo>
                    <a:lnTo>
                      <a:pt x="135724" y="3149600"/>
                    </a:lnTo>
                    <a:lnTo>
                      <a:pt x="18846" y="3416300"/>
                    </a:lnTo>
                    <a:lnTo>
                      <a:pt x="10954" y="3441700"/>
                    </a:lnTo>
                    <a:lnTo>
                      <a:pt x="5124" y="3467100"/>
                    </a:lnTo>
                    <a:lnTo>
                      <a:pt x="1466" y="3492500"/>
                    </a:lnTo>
                    <a:lnTo>
                      <a:pt x="88" y="3517900"/>
                    </a:lnTo>
                    <a:lnTo>
                      <a:pt x="88" y="3530600"/>
                    </a:lnTo>
                    <a:lnTo>
                      <a:pt x="5062" y="3581400"/>
                    </a:lnTo>
                    <a:lnTo>
                      <a:pt x="18846" y="3632200"/>
                    </a:lnTo>
                    <a:lnTo>
                      <a:pt x="135559" y="3898900"/>
                    </a:lnTo>
                    <a:lnTo>
                      <a:pt x="136499" y="3898900"/>
                    </a:lnTo>
                    <a:lnTo>
                      <a:pt x="137426" y="3911600"/>
                    </a:lnTo>
                    <a:lnTo>
                      <a:pt x="229831" y="3911600"/>
                    </a:lnTo>
                    <a:lnTo>
                      <a:pt x="227545" y="3898900"/>
                    </a:lnTo>
                    <a:lnTo>
                      <a:pt x="225488" y="3886200"/>
                    </a:lnTo>
                    <a:lnTo>
                      <a:pt x="223189" y="3886200"/>
                    </a:lnTo>
                    <a:lnTo>
                      <a:pt x="105283" y="3606800"/>
                    </a:lnTo>
                    <a:lnTo>
                      <a:pt x="99056" y="3594100"/>
                    </a:lnTo>
                    <a:lnTo>
                      <a:pt x="94410" y="3568700"/>
                    </a:lnTo>
                    <a:lnTo>
                      <a:pt x="91475" y="3543300"/>
                    </a:lnTo>
                    <a:lnTo>
                      <a:pt x="90385" y="3517900"/>
                    </a:lnTo>
                    <a:lnTo>
                      <a:pt x="91420" y="3505200"/>
                    </a:lnTo>
                    <a:lnTo>
                      <a:pt x="94319" y="3479800"/>
                    </a:lnTo>
                    <a:lnTo>
                      <a:pt x="98976" y="3454400"/>
                    </a:lnTo>
                    <a:lnTo>
                      <a:pt x="105283" y="3441700"/>
                    </a:lnTo>
                    <a:lnTo>
                      <a:pt x="222605" y="3162300"/>
                    </a:lnTo>
                    <a:lnTo>
                      <a:pt x="224993" y="3162300"/>
                    </a:lnTo>
                    <a:lnTo>
                      <a:pt x="225488" y="3149600"/>
                    </a:lnTo>
                    <a:lnTo>
                      <a:pt x="228396" y="3149600"/>
                    </a:lnTo>
                    <a:lnTo>
                      <a:pt x="229336" y="3136900"/>
                    </a:lnTo>
                    <a:close/>
                  </a:path>
                  <a:path w="236854" h="7556500">
                    <a:moveTo>
                      <a:pt x="232127" y="3124200"/>
                    </a:moveTo>
                    <a:lnTo>
                      <a:pt x="139738" y="3124200"/>
                    </a:lnTo>
                    <a:lnTo>
                      <a:pt x="139738" y="3136900"/>
                    </a:lnTo>
                    <a:lnTo>
                      <a:pt x="230517" y="3136900"/>
                    </a:lnTo>
                    <a:lnTo>
                      <a:pt x="232127" y="3124200"/>
                    </a:lnTo>
                    <a:close/>
                  </a:path>
                  <a:path w="236854" h="7556500">
                    <a:moveTo>
                      <a:pt x="235381" y="3098800"/>
                    </a:moveTo>
                    <a:lnTo>
                      <a:pt x="144868" y="3098800"/>
                    </a:lnTo>
                    <a:lnTo>
                      <a:pt x="144665" y="3111500"/>
                    </a:lnTo>
                    <a:lnTo>
                      <a:pt x="143941" y="3111500"/>
                    </a:lnTo>
                    <a:lnTo>
                      <a:pt x="141605" y="3124200"/>
                    </a:lnTo>
                    <a:lnTo>
                      <a:pt x="233464" y="3124200"/>
                    </a:lnTo>
                    <a:lnTo>
                      <a:pt x="234543" y="3111500"/>
                    </a:lnTo>
                    <a:lnTo>
                      <a:pt x="235381" y="3098800"/>
                    </a:lnTo>
                    <a:close/>
                  </a:path>
                  <a:path w="236854" h="7556500">
                    <a:moveTo>
                      <a:pt x="231673" y="3022600"/>
                    </a:moveTo>
                    <a:lnTo>
                      <a:pt x="140284" y="3022600"/>
                    </a:lnTo>
                    <a:lnTo>
                      <a:pt x="141935" y="3035300"/>
                    </a:lnTo>
                    <a:lnTo>
                      <a:pt x="142201" y="3035300"/>
                    </a:lnTo>
                    <a:lnTo>
                      <a:pt x="144639" y="3048000"/>
                    </a:lnTo>
                    <a:lnTo>
                      <a:pt x="145919" y="3073400"/>
                    </a:lnTo>
                    <a:lnTo>
                      <a:pt x="146052" y="3086100"/>
                    </a:lnTo>
                    <a:lnTo>
                      <a:pt x="145046" y="3098800"/>
                    </a:lnTo>
                    <a:lnTo>
                      <a:pt x="236169" y="3098800"/>
                    </a:lnTo>
                    <a:lnTo>
                      <a:pt x="236385" y="3086100"/>
                    </a:lnTo>
                    <a:lnTo>
                      <a:pt x="236588" y="3086100"/>
                    </a:lnTo>
                    <a:lnTo>
                      <a:pt x="236588" y="3073400"/>
                    </a:lnTo>
                    <a:lnTo>
                      <a:pt x="236143" y="3073400"/>
                    </a:lnTo>
                    <a:lnTo>
                      <a:pt x="235559" y="3060700"/>
                    </a:lnTo>
                    <a:lnTo>
                      <a:pt x="234622" y="3048000"/>
                    </a:lnTo>
                    <a:lnTo>
                      <a:pt x="233329" y="3035300"/>
                    </a:lnTo>
                    <a:lnTo>
                      <a:pt x="231673" y="3022600"/>
                    </a:lnTo>
                    <a:close/>
                  </a:path>
                  <a:path w="236854" h="7556500">
                    <a:moveTo>
                      <a:pt x="231800" y="2235200"/>
                    </a:moveTo>
                    <a:lnTo>
                      <a:pt x="140576" y="2235200"/>
                    </a:lnTo>
                    <a:lnTo>
                      <a:pt x="138417" y="2247900"/>
                    </a:lnTo>
                    <a:lnTo>
                      <a:pt x="135724" y="2247900"/>
                    </a:lnTo>
                    <a:lnTo>
                      <a:pt x="18846" y="2527300"/>
                    </a:lnTo>
                    <a:lnTo>
                      <a:pt x="4665" y="2578100"/>
                    </a:lnTo>
                    <a:lnTo>
                      <a:pt x="0" y="2628900"/>
                    </a:lnTo>
                    <a:lnTo>
                      <a:pt x="1139" y="2654300"/>
                    </a:lnTo>
                    <a:lnTo>
                      <a:pt x="4665" y="2692400"/>
                    </a:lnTo>
                    <a:lnTo>
                      <a:pt x="10570" y="2717800"/>
                    </a:lnTo>
                    <a:lnTo>
                      <a:pt x="18846" y="2743200"/>
                    </a:lnTo>
                    <a:lnTo>
                      <a:pt x="135724" y="3009900"/>
                    </a:lnTo>
                    <a:lnTo>
                      <a:pt x="138328" y="3022600"/>
                    </a:lnTo>
                    <a:lnTo>
                      <a:pt x="230551" y="3022600"/>
                    </a:lnTo>
                    <a:lnTo>
                      <a:pt x="228668" y="3009900"/>
                    </a:lnTo>
                    <a:lnTo>
                      <a:pt x="226020" y="2997200"/>
                    </a:lnTo>
                    <a:lnTo>
                      <a:pt x="222605" y="2997200"/>
                    </a:lnTo>
                    <a:lnTo>
                      <a:pt x="208394" y="2959100"/>
                    </a:lnTo>
                    <a:lnTo>
                      <a:pt x="208953" y="2959100"/>
                    </a:lnTo>
                    <a:lnTo>
                      <a:pt x="105283" y="2717800"/>
                    </a:lnTo>
                    <a:lnTo>
                      <a:pt x="100228" y="2705100"/>
                    </a:lnTo>
                    <a:lnTo>
                      <a:pt x="96219" y="2692400"/>
                    </a:lnTo>
                    <a:lnTo>
                      <a:pt x="93247" y="2667000"/>
                    </a:lnTo>
                    <a:lnTo>
                      <a:pt x="91300" y="2654300"/>
                    </a:lnTo>
                    <a:lnTo>
                      <a:pt x="90703" y="2654300"/>
                    </a:lnTo>
                    <a:lnTo>
                      <a:pt x="90373" y="2641600"/>
                    </a:lnTo>
                    <a:lnTo>
                      <a:pt x="90373" y="2628900"/>
                    </a:lnTo>
                    <a:lnTo>
                      <a:pt x="91361" y="2603500"/>
                    </a:lnTo>
                    <a:lnTo>
                      <a:pt x="94251" y="2590800"/>
                    </a:lnTo>
                    <a:lnTo>
                      <a:pt x="98929" y="2565400"/>
                    </a:lnTo>
                    <a:lnTo>
                      <a:pt x="105283" y="2552700"/>
                    </a:lnTo>
                    <a:lnTo>
                      <a:pt x="222605" y="2273300"/>
                    </a:lnTo>
                    <a:lnTo>
                      <a:pt x="226053" y="2260600"/>
                    </a:lnTo>
                    <a:lnTo>
                      <a:pt x="228736" y="2260600"/>
                    </a:lnTo>
                    <a:lnTo>
                      <a:pt x="230653" y="2247900"/>
                    </a:lnTo>
                    <a:lnTo>
                      <a:pt x="231800" y="2235200"/>
                    </a:lnTo>
                    <a:close/>
                  </a:path>
                  <a:path w="236854" h="7556500">
                    <a:moveTo>
                      <a:pt x="235369" y="2209800"/>
                    </a:moveTo>
                    <a:lnTo>
                      <a:pt x="144526" y="2209800"/>
                    </a:lnTo>
                    <a:lnTo>
                      <a:pt x="143535" y="2222500"/>
                    </a:lnTo>
                    <a:lnTo>
                      <a:pt x="142252" y="2235200"/>
                    </a:lnTo>
                    <a:lnTo>
                      <a:pt x="232714" y="2235200"/>
                    </a:lnTo>
                    <a:lnTo>
                      <a:pt x="233464" y="2222500"/>
                    </a:lnTo>
                    <a:lnTo>
                      <a:pt x="234670" y="2222500"/>
                    </a:lnTo>
                    <a:lnTo>
                      <a:pt x="235369" y="2209800"/>
                    </a:lnTo>
                    <a:close/>
                  </a:path>
                  <a:path w="236854" h="7556500">
                    <a:moveTo>
                      <a:pt x="231635" y="2133600"/>
                    </a:moveTo>
                    <a:lnTo>
                      <a:pt x="140500" y="2133600"/>
                    </a:lnTo>
                    <a:lnTo>
                      <a:pt x="141274" y="2146300"/>
                    </a:lnTo>
                    <a:lnTo>
                      <a:pt x="144145" y="2159000"/>
                    </a:lnTo>
                    <a:lnTo>
                      <a:pt x="145770" y="2171700"/>
                    </a:lnTo>
                    <a:lnTo>
                      <a:pt x="146157" y="2197100"/>
                    </a:lnTo>
                    <a:lnTo>
                      <a:pt x="145313" y="2209800"/>
                    </a:lnTo>
                    <a:lnTo>
                      <a:pt x="235839" y="2209800"/>
                    </a:lnTo>
                    <a:lnTo>
                      <a:pt x="236067" y="2197100"/>
                    </a:lnTo>
                    <a:lnTo>
                      <a:pt x="236245" y="2197100"/>
                    </a:lnTo>
                    <a:lnTo>
                      <a:pt x="236416" y="2184400"/>
                    </a:lnTo>
                    <a:lnTo>
                      <a:pt x="235726" y="2171700"/>
                    </a:lnTo>
                    <a:lnTo>
                      <a:pt x="234143" y="2146300"/>
                    </a:lnTo>
                    <a:lnTo>
                      <a:pt x="231635" y="2133600"/>
                    </a:lnTo>
                    <a:close/>
                  </a:path>
                  <a:path w="236854" h="7556500">
                    <a:moveTo>
                      <a:pt x="229114" y="2120900"/>
                    </a:moveTo>
                    <a:lnTo>
                      <a:pt x="137426" y="2120900"/>
                    </a:lnTo>
                    <a:lnTo>
                      <a:pt x="138887" y="2133600"/>
                    </a:lnTo>
                    <a:lnTo>
                      <a:pt x="230580" y="2133600"/>
                    </a:lnTo>
                    <a:lnTo>
                      <a:pt x="229114" y="2120900"/>
                    </a:lnTo>
                    <a:close/>
                  </a:path>
                  <a:path w="236854" h="7556500">
                    <a:moveTo>
                      <a:pt x="234251" y="1257300"/>
                    </a:moveTo>
                    <a:lnTo>
                      <a:pt x="143395" y="1257300"/>
                    </a:lnTo>
                    <a:lnTo>
                      <a:pt x="143929" y="1270000"/>
                    </a:lnTo>
                    <a:lnTo>
                      <a:pt x="145059" y="1270000"/>
                    </a:lnTo>
                    <a:lnTo>
                      <a:pt x="145389" y="1282700"/>
                    </a:lnTo>
                    <a:lnTo>
                      <a:pt x="146113" y="1295400"/>
                    </a:lnTo>
                    <a:lnTo>
                      <a:pt x="145715" y="1308100"/>
                    </a:lnTo>
                    <a:lnTo>
                      <a:pt x="144166" y="1320800"/>
                    </a:lnTo>
                    <a:lnTo>
                      <a:pt x="141439" y="1346200"/>
                    </a:lnTo>
                    <a:lnTo>
                      <a:pt x="139141" y="1346200"/>
                    </a:lnTo>
                    <a:lnTo>
                      <a:pt x="138531" y="1358900"/>
                    </a:lnTo>
                    <a:lnTo>
                      <a:pt x="135724" y="1358900"/>
                    </a:lnTo>
                    <a:lnTo>
                      <a:pt x="18846" y="1638300"/>
                    </a:lnTo>
                    <a:lnTo>
                      <a:pt x="5062" y="1689100"/>
                    </a:lnTo>
                    <a:lnTo>
                      <a:pt x="88" y="1739900"/>
                    </a:lnTo>
                    <a:lnTo>
                      <a:pt x="1466" y="1765300"/>
                    </a:lnTo>
                    <a:lnTo>
                      <a:pt x="5124" y="1803400"/>
                    </a:lnTo>
                    <a:lnTo>
                      <a:pt x="10954" y="1828800"/>
                    </a:lnTo>
                    <a:lnTo>
                      <a:pt x="18846" y="1841500"/>
                    </a:lnTo>
                    <a:lnTo>
                      <a:pt x="135648" y="2120900"/>
                    </a:lnTo>
                    <a:lnTo>
                      <a:pt x="227266" y="2120900"/>
                    </a:lnTo>
                    <a:lnTo>
                      <a:pt x="225069" y="2108200"/>
                    </a:lnTo>
                    <a:lnTo>
                      <a:pt x="223189" y="2108200"/>
                    </a:lnTo>
                    <a:lnTo>
                      <a:pt x="105283" y="1828800"/>
                    </a:lnTo>
                    <a:lnTo>
                      <a:pt x="98990" y="1803400"/>
                    </a:lnTo>
                    <a:lnTo>
                      <a:pt x="94338" y="1790700"/>
                    </a:lnTo>
                    <a:lnTo>
                      <a:pt x="91434" y="1765300"/>
                    </a:lnTo>
                    <a:lnTo>
                      <a:pt x="90385" y="1739900"/>
                    </a:lnTo>
                    <a:lnTo>
                      <a:pt x="91488" y="1714500"/>
                    </a:lnTo>
                    <a:lnTo>
                      <a:pt x="94424" y="1689100"/>
                    </a:lnTo>
                    <a:lnTo>
                      <a:pt x="99065" y="1676400"/>
                    </a:lnTo>
                    <a:lnTo>
                      <a:pt x="105283" y="1651000"/>
                    </a:lnTo>
                    <a:lnTo>
                      <a:pt x="222605" y="1384300"/>
                    </a:lnTo>
                    <a:lnTo>
                      <a:pt x="223024" y="1384300"/>
                    </a:lnTo>
                    <a:lnTo>
                      <a:pt x="228990" y="1358900"/>
                    </a:lnTo>
                    <a:lnTo>
                      <a:pt x="233225" y="1346200"/>
                    </a:lnTo>
                    <a:lnTo>
                      <a:pt x="235751" y="1320800"/>
                    </a:lnTo>
                    <a:lnTo>
                      <a:pt x="236588" y="1295400"/>
                    </a:lnTo>
                    <a:lnTo>
                      <a:pt x="236372" y="1295400"/>
                    </a:lnTo>
                    <a:lnTo>
                      <a:pt x="236321" y="1282700"/>
                    </a:lnTo>
                    <a:lnTo>
                      <a:pt x="235737" y="1282700"/>
                    </a:lnTo>
                    <a:lnTo>
                      <a:pt x="235096" y="1270000"/>
                    </a:lnTo>
                    <a:lnTo>
                      <a:pt x="234251" y="1257300"/>
                    </a:lnTo>
                    <a:close/>
                  </a:path>
                  <a:path w="236854" h="7556500">
                    <a:moveTo>
                      <a:pt x="230870" y="1231900"/>
                    </a:moveTo>
                    <a:lnTo>
                      <a:pt x="138050" y="1231900"/>
                    </a:lnTo>
                    <a:lnTo>
                      <a:pt x="140136" y="1244600"/>
                    </a:lnTo>
                    <a:lnTo>
                      <a:pt x="141915" y="1257300"/>
                    </a:lnTo>
                    <a:lnTo>
                      <a:pt x="233187" y="1257300"/>
                    </a:lnTo>
                    <a:lnTo>
                      <a:pt x="231889" y="1244600"/>
                    </a:lnTo>
                    <a:lnTo>
                      <a:pt x="230870" y="1231900"/>
                    </a:lnTo>
                    <a:close/>
                  </a:path>
                  <a:path w="236854" h="7556500">
                    <a:moveTo>
                      <a:pt x="90462" y="838200"/>
                    </a:moveTo>
                    <a:lnTo>
                      <a:pt x="266" y="838200"/>
                    </a:lnTo>
                    <a:lnTo>
                      <a:pt x="374" y="863600"/>
                    </a:lnTo>
                    <a:lnTo>
                      <a:pt x="3513" y="901700"/>
                    </a:lnTo>
                    <a:lnTo>
                      <a:pt x="9673" y="927100"/>
                    </a:lnTo>
                    <a:lnTo>
                      <a:pt x="18846" y="952500"/>
                    </a:lnTo>
                    <a:lnTo>
                      <a:pt x="135648" y="1231900"/>
                    </a:lnTo>
                    <a:lnTo>
                      <a:pt x="228971" y="1231900"/>
                    </a:lnTo>
                    <a:lnTo>
                      <a:pt x="226210" y="1219200"/>
                    </a:lnTo>
                    <a:lnTo>
                      <a:pt x="222605" y="1206500"/>
                    </a:lnTo>
                    <a:lnTo>
                      <a:pt x="105371" y="939800"/>
                    </a:lnTo>
                    <a:lnTo>
                      <a:pt x="98967" y="914400"/>
                    </a:lnTo>
                    <a:lnTo>
                      <a:pt x="94262" y="901700"/>
                    </a:lnTo>
                    <a:lnTo>
                      <a:pt x="91363" y="876300"/>
                    </a:lnTo>
                    <a:lnTo>
                      <a:pt x="90373" y="850900"/>
                    </a:lnTo>
                    <a:lnTo>
                      <a:pt x="90462" y="838200"/>
                    </a:lnTo>
                    <a:close/>
                  </a:path>
                  <a:path w="236854" h="7556500">
                    <a:moveTo>
                      <a:pt x="230653" y="457200"/>
                    </a:moveTo>
                    <a:lnTo>
                      <a:pt x="139306" y="457200"/>
                    </a:lnTo>
                    <a:lnTo>
                      <a:pt x="18846" y="749300"/>
                    </a:lnTo>
                    <a:lnTo>
                      <a:pt x="11620" y="762000"/>
                    </a:lnTo>
                    <a:lnTo>
                      <a:pt x="6086" y="787400"/>
                    </a:lnTo>
                    <a:lnTo>
                      <a:pt x="2319" y="812800"/>
                    </a:lnTo>
                    <a:lnTo>
                      <a:pt x="393" y="838200"/>
                    </a:lnTo>
                    <a:lnTo>
                      <a:pt x="90614" y="838200"/>
                    </a:lnTo>
                    <a:lnTo>
                      <a:pt x="92204" y="812800"/>
                    </a:lnTo>
                    <a:lnTo>
                      <a:pt x="95229" y="800100"/>
                    </a:lnTo>
                    <a:lnTo>
                      <a:pt x="99613" y="774700"/>
                    </a:lnTo>
                    <a:lnTo>
                      <a:pt x="105283" y="762000"/>
                    </a:lnTo>
                    <a:lnTo>
                      <a:pt x="222605" y="482600"/>
                    </a:lnTo>
                    <a:lnTo>
                      <a:pt x="226053" y="482600"/>
                    </a:lnTo>
                    <a:lnTo>
                      <a:pt x="228736" y="469900"/>
                    </a:lnTo>
                    <a:lnTo>
                      <a:pt x="230653" y="457200"/>
                    </a:lnTo>
                    <a:close/>
                  </a:path>
                  <a:path w="236854" h="7556500">
                    <a:moveTo>
                      <a:pt x="230606" y="342900"/>
                    </a:moveTo>
                    <a:lnTo>
                      <a:pt x="138887" y="342900"/>
                    </a:lnTo>
                    <a:lnTo>
                      <a:pt x="140500" y="355600"/>
                    </a:lnTo>
                    <a:lnTo>
                      <a:pt x="141274" y="355600"/>
                    </a:lnTo>
                    <a:lnTo>
                      <a:pt x="144868" y="381000"/>
                    </a:lnTo>
                    <a:lnTo>
                      <a:pt x="146205" y="406400"/>
                    </a:lnTo>
                    <a:lnTo>
                      <a:pt x="145289" y="419100"/>
                    </a:lnTo>
                    <a:lnTo>
                      <a:pt x="142125" y="444500"/>
                    </a:lnTo>
                    <a:lnTo>
                      <a:pt x="141770" y="444500"/>
                    </a:lnTo>
                    <a:lnTo>
                      <a:pt x="141274" y="457200"/>
                    </a:lnTo>
                    <a:lnTo>
                      <a:pt x="231800" y="457200"/>
                    </a:lnTo>
                    <a:lnTo>
                      <a:pt x="235414" y="431800"/>
                    </a:lnTo>
                    <a:lnTo>
                      <a:pt x="236413" y="406400"/>
                    </a:lnTo>
                    <a:lnTo>
                      <a:pt x="234807" y="368300"/>
                    </a:lnTo>
                    <a:lnTo>
                      <a:pt x="230606" y="342900"/>
                    </a:lnTo>
                    <a:close/>
                  </a:path>
                  <a:path w="236854" h="7556500">
                    <a:moveTo>
                      <a:pt x="94341" y="0"/>
                    </a:moveTo>
                    <a:lnTo>
                      <a:pt x="3571" y="0"/>
                    </a:lnTo>
                    <a:lnTo>
                      <a:pt x="5124" y="12700"/>
                    </a:lnTo>
                    <a:lnTo>
                      <a:pt x="10954" y="38100"/>
                    </a:lnTo>
                    <a:lnTo>
                      <a:pt x="18846" y="63500"/>
                    </a:lnTo>
                    <a:lnTo>
                      <a:pt x="135648" y="330200"/>
                    </a:lnTo>
                    <a:lnTo>
                      <a:pt x="137426" y="342900"/>
                    </a:lnTo>
                    <a:lnTo>
                      <a:pt x="229831" y="342900"/>
                    </a:lnTo>
                    <a:lnTo>
                      <a:pt x="227545" y="330200"/>
                    </a:lnTo>
                    <a:lnTo>
                      <a:pt x="225488" y="330200"/>
                    </a:lnTo>
                    <a:lnTo>
                      <a:pt x="223189" y="317500"/>
                    </a:lnTo>
                    <a:lnTo>
                      <a:pt x="105283" y="38100"/>
                    </a:lnTo>
                    <a:lnTo>
                      <a:pt x="99009" y="25400"/>
                    </a:lnTo>
                    <a:lnTo>
                      <a:pt x="94341" y="0"/>
                    </a:lnTo>
                    <a:close/>
                  </a:path>
                </a:pathLst>
              </a:custGeom>
              <a:solidFill>
                <a:srgbClr val="85B8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3"/>
              <p:cNvSpPr/>
              <p:nvPr/>
            </p:nvSpPr>
            <p:spPr>
              <a:xfrm>
                <a:off x="11230175" y="-189925"/>
                <a:ext cx="236854" cy="7556500"/>
              </a:xfrm>
              <a:custGeom>
                <a:avLst/>
                <a:gdLst/>
                <a:ahLst/>
                <a:cxnLst/>
                <a:rect l="l" t="t" r="r" b="b"/>
                <a:pathLst>
                  <a:path w="236854" h="7556500">
                    <a:moveTo>
                      <a:pt x="231711" y="7480300"/>
                    </a:moveTo>
                    <a:lnTo>
                      <a:pt x="141262" y="7480300"/>
                    </a:lnTo>
                    <a:lnTo>
                      <a:pt x="142024" y="7493000"/>
                    </a:lnTo>
                    <a:lnTo>
                      <a:pt x="145786" y="7518400"/>
                    </a:lnTo>
                    <a:lnTo>
                      <a:pt x="145969" y="7543800"/>
                    </a:lnTo>
                    <a:lnTo>
                      <a:pt x="144335" y="7556500"/>
                    </a:lnTo>
                    <a:lnTo>
                      <a:pt x="236040" y="7556500"/>
                    </a:lnTo>
                    <a:lnTo>
                      <a:pt x="236044" y="7518400"/>
                    </a:lnTo>
                    <a:lnTo>
                      <a:pt x="231711" y="7480300"/>
                    </a:lnTo>
                    <a:close/>
                  </a:path>
                  <a:path w="236854" h="7556500">
                    <a:moveTo>
                      <a:pt x="229161" y="7467600"/>
                    </a:moveTo>
                    <a:lnTo>
                      <a:pt x="137502" y="7467600"/>
                    </a:lnTo>
                    <a:lnTo>
                      <a:pt x="139814" y="7480300"/>
                    </a:lnTo>
                    <a:lnTo>
                      <a:pt x="230624" y="7480300"/>
                    </a:lnTo>
                    <a:lnTo>
                      <a:pt x="229161" y="7467600"/>
                    </a:lnTo>
                    <a:close/>
                  </a:path>
                  <a:path w="236854" h="7556500">
                    <a:moveTo>
                      <a:pt x="228384" y="6705600"/>
                    </a:moveTo>
                    <a:lnTo>
                      <a:pt x="136321" y="6705600"/>
                    </a:lnTo>
                    <a:lnTo>
                      <a:pt x="135712" y="6718300"/>
                    </a:lnTo>
                    <a:lnTo>
                      <a:pt x="18923" y="6985000"/>
                    </a:lnTo>
                    <a:lnTo>
                      <a:pt x="10934" y="7010400"/>
                    </a:lnTo>
                    <a:lnTo>
                      <a:pt x="5067" y="7035800"/>
                    </a:lnTo>
                    <a:lnTo>
                      <a:pt x="1438" y="7061200"/>
                    </a:lnTo>
                    <a:lnTo>
                      <a:pt x="165" y="7086600"/>
                    </a:lnTo>
                    <a:lnTo>
                      <a:pt x="1437" y="7124700"/>
                    </a:lnTo>
                    <a:lnTo>
                      <a:pt x="5056" y="7150100"/>
                    </a:lnTo>
                    <a:lnTo>
                      <a:pt x="10896" y="7175500"/>
                    </a:lnTo>
                    <a:lnTo>
                      <a:pt x="18834" y="7188200"/>
                    </a:lnTo>
                    <a:lnTo>
                      <a:pt x="135636" y="7467600"/>
                    </a:lnTo>
                    <a:lnTo>
                      <a:pt x="227332" y="7467600"/>
                    </a:lnTo>
                    <a:lnTo>
                      <a:pt x="225145" y="7454900"/>
                    </a:lnTo>
                    <a:lnTo>
                      <a:pt x="223342" y="7454900"/>
                    </a:lnTo>
                    <a:lnTo>
                      <a:pt x="105359" y="7175500"/>
                    </a:lnTo>
                    <a:lnTo>
                      <a:pt x="99005" y="7162800"/>
                    </a:lnTo>
                    <a:lnTo>
                      <a:pt x="94327" y="7137400"/>
                    </a:lnTo>
                    <a:lnTo>
                      <a:pt x="91437" y="7112000"/>
                    </a:lnTo>
                    <a:lnTo>
                      <a:pt x="90449" y="7086600"/>
                    </a:lnTo>
                    <a:lnTo>
                      <a:pt x="91437" y="7061200"/>
                    </a:lnTo>
                    <a:lnTo>
                      <a:pt x="94327" y="7048500"/>
                    </a:lnTo>
                    <a:lnTo>
                      <a:pt x="99005" y="7023100"/>
                    </a:lnTo>
                    <a:lnTo>
                      <a:pt x="105359" y="6997700"/>
                    </a:lnTo>
                    <a:lnTo>
                      <a:pt x="222669" y="6731000"/>
                    </a:lnTo>
                    <a:lnTo>
                      <a:pt x="223862" y="6731000"/>
                    </a:lnTo>
                    <a:lnTo>
                      <a:pt x="224548" y="6718300"/>
                    </a:lnTo>
                    <a:lnTo>
                      <a:pt x="227025" y="6718300"/>
                    </a:lnTo>
                    <a:lnTo>
                      <a:pt x="228384" y="6705600"/>
                    </a:lnTo>
                    <a:close/>
                  </a:path>
                  <a:path w="236854" h="7556500">
                    <a:moveTo>
                      <a:pt x="228777" y="5816600"/>
                    </a:moveTo>
                    <a:lnTo>
                      <a:pt x="135712" y="5816600"/>
                    </a:lnTo>
                    <a:lnTo>
                      <a:pt x="18923" y="6096000"/>
                    </a:lnTo>
                    <a:lnTo>
                      <a:pt x="9842" y="6121400"/>
                    </a:lnTo>
                    <a:lnTo>
                      <a:pt x="3705" y="6146800"/>
                    </a:lnTo>
                    <a:lnTo>
                      <a:pt x="506" y="6172200"/>
                    </a:lnTo>
                    <a:lnTo>
                      <a:pt x="241" y="6210300"/>
                    </a:lnTo>
                    <a:lnTo>
                      <a:pt x="444" y="6210300"/>
                    </a:lnTo>
                    <a:lnTo>
                      <a:pt x="2335" y="6235700"/>
                    </a:lnTo>
                    <a:lnTo>
                      <a:pt x="6092" y="6261100"/>
                    </a:lnTo>
                    <a:lnTo>
                      <a:pt x="11645" y="6286500"/>
                    </a:lnTo>
                    <a:lnTo>
                      <a:pt x="18923" y="6299200"/>
                    </a:lnTo>
                    <a:lnTo>
                      <a:pt x="135966" y="6578600"/>
                    </a:lnTo>
                    <a:lnTo>
                      <a:pt x="139458" y="6578600"/>
                    </a:lnTo>
                    <a:lnTo>
                      <a:pt x="141516" y="6591300"/>
                    </a:lnTo>
                    <a:lnTo>
                      <a:pt x="141935" y="6604000"/>
                    </a:lnTo>
                    <a:lnTo>
                      <a:pt x="142278" y="6604000"/>
                    </a:lnTo>
                    <a:lnTo>
                      <a:pt x="145343" y="6629400"/>
                    </a:lnTo>
                    <a:lnTo>
                      <a:pt x="146229" y="6642100"/>
                    </a:lnTo>
                    <a:lnTo>
                      <a:pt x="144926" y="6667500"/>
                    </a:lnTo>
                    <a:lnTo>
                      <a:pt x="141427" y="6692900"/>
                    </a:lnTo>
                    <a:lnTo>
                      <a:pt x="139636" y="6692900"/>
                    </a:lnTo>
                    <a:lnTo>
                      <a:pt x="139636" y="6705600"/>
                    </a:lnTo>
                    <a:lnTo>
                      <a:pt x="230517" y="6705600"/>
                    </a:lnTo>
                    <a:lnTo>
                      <a:pt x="234814" y="6680200"/>
                    </a:lnTo>
                    <a:lnTo>
                      <a:pt x="236469" y="6654800"/>
                    </a:lnTo>
                    <a:lnTo>
                      <a:pt x="235487" y="6616700"/>
                    </a:lnTo>
                    <a:lnTo>
                      <a:pt x="231876" y="6591300"/>
                    </a:lnTo>
                    <a:lnTo>
                      <a:pt x="230871" y="6591300"/>
                    </a:lnTo>
                    <a:lnTo>
                      <a:pt x="229001" y="6578600"/>
                    </a:lnTo>
                    <a:lnTo>
                      <a:pt x="226266" y="6565900"/>
                    </a:lnTo>
                    <a:lnTo>
                      <a:pt x="222669" y="6553200"/>
                    </a:lnTo>
                    <a:lnTo>
                      <a:pt x="105359" y="6286500"/>
                    </a:lnTo>
                    <a:lnTo>
                      <a:pt x="99005" y="6261100"/>
                    </a:lnTo>
                    <a:lnTo>
                      <a:pt x="94327" y="6248400"/>
                    </a:lnTo>
                    <a:lnTo>
                      <a:pt x="91437" y="6223000"/>
                    </a:lnTo>
                    <a:lnTo>
                      <a:pt x="90449" y="6197600"/>
                    </a:lnTo>
                    <a:lnTo>
                      <a:pt x="91437" y="6172200"/>
                    </a:lnTo>
                    <a:lnTo>
                      <a:pt x="94327" y="6146800"/>
                    </a:lnTo>
                    <a:lnTo>
                      <a:pt x="99005" y="6134100"/>
                    </a:lnTo>
                    <a:lnTo>
                      <a:pt x="105359" y="6108700"/>
                    </a:lnTo>
                    <a:lnTo>
                      <a:pt x="222669" y="5842000"/>
                    </a:lnTo>
                    <a:lnTo>
                      <a:pt x="226086" y="5829300"/>
                    </a:lnTo>
                    <a:lnTo>
                      <a:pt x="228777" y="5816600"/>
                    </a:lnTo>
                    <a:close/>
                  </a:path>
                  <a:path w="236854" h="7556500">
                    <a:moveTo>
                      <a:pt x="233502" y="5791200"/>
                    </a:moveTo>
                    <a:lnTo>
                      <a:pt x="142405" y="5791200"/>
                    </a:lnTo>
                    <a:lnTo>
                      <a:pt x="140716" y="5803900"/>
                    </a:lnTo>
                    <a:lnTo>
                      <a:pt x="138493" y="5816600"/>
                    </a:lnTo>
                    <a:lnTo>
                      <a:pt x="230716" y="5816600"/>
                    </a:lnTo>
                    <a:lnTo>
                      <a:pt x="231876" y="5803900"/>
                    </a:lnTo>
                    <a:lnTo>
                      <a:pt x="232765" y="5803900"/>
                    </a:lnTo>
                    <a:lnTo>
                      <a:pt x="233502" y="5791200"/>
                    </a:lnTo>
                    <a:close/>
                  </a:path>
                  <a:path w="236854" h="7556500">
                    <a:moveTo>
                      <a:pt x="234746" y="5778500"/>
                    </a:moveTo>
                    <a:lnTo>
                      <a:pt x="144500" y="5778500"/>
                    </a:lnTo>
                    <a:lnTo>
                      <a:pt x="143598" y="5791200"/>
                    </a:lnTo>
                    <a:lnTo>
                      <a:pt x="234492" y="5791200"/>
                    </a:lnTo>
                    <a:lnTo>
                      <a:pt x="234746" y="5778500"/>
                    </a:lnTo>
                    <a:close/>
                  </a:path>
                  <a:path w="236854" h="7556500">
                    <a:moveTo>
                      <a:pt x="235864" y="5765800"/>
                    </a:moveTo>
                    <a:lnTo>
                      <a:pt x="145415" y="5765800"/>
                    </a:lnTo>
                    <a:lnTo>
                      <a:pt x="145135" y="5778500"/>
                    </a:lnTo>
                    <a:lnTo>
                      <a:pt x="235407" y="5778500"/>
                    </a:lnTo>
                    <a:lnTo>
                      <a:pt x="235864" y="5765800"/>
                    </a:lnTo>
                    <a:close/>
                  </a:path>
                  <a:path w="236854" h="7556500">
                    <a:moveTo>
                      <a:pt x="230624" y="5689600"/>
                    </a:moveTo>
                    <a:lnTo>
                      <a:pt x="138963" y="5689600"/>
                    </a:lnTo>
                    <a:lnTo>
                      <a:pt x="140576" y="5702300"/>
                    </a:lnTo>
                    <a:lnTo>
                      <a:pt x="141351" y="5702300"/>
                    </a:lnTo>
                    <a:lnTo>
                      <a:pt x="142875" y="5715000"/>
                    </a:lnTo>
                    <a:lnTo>
                      <a:pt x="144068" y="5715000"/>
                    </a:lnTo>
                    <a:lnTo>
                      <a:pt x="144919" y="5727700"/>
                    </a:lnTo>
                    <a:lnTo>
                      <a:pt x="145816" y="5740400"/>
                    </a:lnTo>
                    <a:lnTo>
                      <a:pt x="146191" y="5753100"/>
                    </a:lnTo>
                    <a:lnTo>
                      <a:pt x="146053" y="5765800"/>
                    </a:lnTo>
                    <a:lnTo>
                      <a:pt x="236270" y="5765800"/>
                    </a:lnTo>
                    <a:lnTo>
                      <a:pt x="236428" y="5753100"/>
                    </a:lnTo>
                    <a:lnTo>
                      <a:pt x="235738" y="5727700"/>
                    </a:lnTo>
                    <a:lnTo>
                      <a:pt x="234175" y="5715000"/>
                    </a:lnTo>
                    <a:lnTo>
                      <a:pt x="231711" y="5702300"/>
                    </a:lnTo>
                    <a:lnTo>
                      <a:pt x="230624" y="5689600"/>
                    </a:lnTo>
                    <a:close/>
                  </a:path>
                  <a:path w="236854" h="7556500">
                    <a:moveTo>
                      <a:pt x="235851" y="4838700"/>
                    </a:moveTo>
                    <a:lnTo>
                      <a:pt x="145491" y="4838700"/>
                    </a:lnTo>
                    <a:lnTo>
                      <a:pt x="146129" y="4864100"/>
                    </a:lnTo>
                    <a:lnTo>
                      <a:pt x="145683" y="4876800"/>
                    </a:lnTo>
                    <a:lnTo>
                      <a:pt x="144124" y="4889500"/>
                    </a:lnTo>
                    <a:lnTo>
                      <a:pt x="141427" y="4902200"/>
                    </a:lnTo>
                    <a:lnTo>
                      <a:pt x="139636" y="4914900"/>
                    </a:lnTo>
                    <a:lnTo>
                      <a:pt x="137934" y="4914900"/>
                    </a:lnTo>
                    <a:lnTo>
                      <a:pt x="137248" y="4927600"/>
                    </a:lnTo>
                    <a:lnTo>
                      <a:pt x="135712" y="4927600"/>
                    </a:lnTo>
                    <a:lnTo>
                      <a:pt x="18923" y="5207000"/>
                    </a:lnTo>
                    <a:lnTo>
                      <a:pt x="10934" y="5219700"/>
                    </a:lnTo>
                    <a:lnTo>
                      <a:pt x="5067" y="5245100"/>
                    </a:lnTo>
                    <a:lnTo>
                      <a:pt x="1438" y="5270500"/>
                    </a:lnTo>
                    <a:lnTo>
                      <a:pt x="165" y="5308600"/>
                    </a:lnTo>
                    <a:lnTo>
                      <a:pt x="520" y="5321300"/>
                    </a:lnTo>
                    <a:lnTo>
                      <a:pt x="2528" y="5346700"/>
                    </a:lnTo>
                    <a:lnTo>
                      <a:pt x="6311" y="5372100"/>
                    </a:lnTo>
                    <a:lnTo>
                      <a:pt x="11800" y="5384800"/>
                    </a:lnTo>
                    <a:lnTo>
                      <a:pt x="18923" y="5410200"/>
                    </a:lnTo>
                    <a:lnTo>
                      <a:pt x="135712" y="5689600"/>
                    </a:lnTo>
                    <a:lnTo>
                      <a:pt x="229161" y="5689600"/>
                    </a:lnTo>
                    <a:lnTo>
                      <a:pt x="227332" y="5676900"/>
                    </a:lnTo>
                    <a:lnTo>
                      <a:pt x="224294" y="5676900"/>
                    </a:lnTo>
                    <a:lnTo>
                      <a:pt x="223774" y="5664200"/>
                    </a:lnTo>
                    <a:lnTo>
                      <a:pt x="223342" y="5664200"/>
                    </a:lnTo>
                    <a:lnTo>
                      <a:pt x="105359" y="5397500"/>
                    </a:lnTo>
                    <a:lnTo>
                      <a:pt x="99066" y="5372100"/>
                    </a:lnTo>
                    <a:lnTo>
                      <a:pt x="94414" y="5346700"/>
                    </a:lnTo>
                    <a:lnTo>
                      <a:pt x="91511" y="5334000"/>
                    </a:lnTo>
                    <a:lnTo>
                      <a:pt x="90462" y="5308600"/>
                    </a:lnTo>
                    <a:lnTo>
                      <a:pt x="91553" y="5283200"/>
                    </a:lnTo>
                    <a:lnTo>
                      <a:pt x="94472" y="5257800"/>
                    </a:lnTo>
                    <a:lnTo>
                      <a:pt x="99109" y="5245100"/>
                    </a:lnTo>
                    <a:lnTo>
                      <a:pt x="105359" y="5219700"/>
                    </a:lnTo>
                    <a:lnTo>
                      <a:pt x="223177" y="4940300"/>
                    </a:lnTo>
                    <a:lnTo>
                      <a:pt x="229097" y="4927600"/>
                    </a:lnTo>
                    <a:lnTo>
                      <a:pt x="233305" y="4902200"/>
                    </a:lnTo>
                    <a:lnTo>
                      <a:pt x="235817" y="4889500"/>
                    </a:lnTo>
                    <a:lnTo>
                      <a:pt x="236651" y="4864100"/>
                    </a:lnTo>
                    <a:lnTo>
                      <a:pt x="236435" y="4864100"/>
                    </a:lnTo>
                    <a:lnTo>
                      <a:pt x="236296" y="4851400"/>
                    </a:lnTo>
                    <a:lnTo>
                      <a:pt x="235953" y="4851400"/>
                    </a:lnTo>
                    <a:lnTo>
                      <a:pt x="235851" y="4838700"/>
                    </a:lnTo>
                    <a:close/>
                  </a:path>
                  <a:path w="236854" h="7556500">
                    <a:moveTo>
                      <a:pt x="90449" y="4406900"/>
                    </a:moveTo>
                    <a:lnTo>
                      <a:pt x="77" y="4406900"/>
                    </a:lnTo>
                    <a:lnTo>
                      <a:pt x="0" y="4419600"/>
                    </a:lnTo>
                    <a:lnTo>
                      <a:pt x="4699" y="4470400"/>
                    </a:lnTo>
                    <a:lnTo>
                      <a:pt x="18923" y="4521200"/>
                    </a:lnTo>
                    <a:lnTo>
                      <a:pt x="135636" y="4800600"/>
                    </a:lnTo>
                    <a:lnTo>
                      <a:pt x="138136" y="4800600"/>
                    </a:lnTo>
                    <a:lnTo>
                      <a:pt x="140304" y="4813300"/>
                    </a:lnTo>
                    <a:lnTo>
                      <a:pt x="142142" y="4826000"/>
                    </a:lnTo>
                    <a:lnTo>
                      <a:pt x="143725" y="4826000"/>
                    </a:lnTo>
                    <a:lnTo>
                      <a:pt x="144487" y="4838700"/>
                    </a:lnTo>
                    <a:lnTo>
                      <a:pt x="235021" y="4838700"/>
                    </a:lnTo>
                    <a:lnTo>
                      <a:pt x="234180" y="4826000"/>
                    </a:lnTo>
                    <a:lnTo>
                      <a:pt x="233136" y="4813300"/>
                    </a:lnTo>
                    <a:lnTo>
                      <a:pt x="231876" y="4813300"/>
                    </a:lnTo>
                    <a:lnTo>
                      <a:pt x="230871" y="4800600"/>
                    </a:lnTo>
                    <a:lnTo>
                      <a:pt x="229001" y="4787900"/>
                    </a:lnTo>
                    <a:lnTo>
                      <a:pt x="226266" y="4787900"/>
                    </a:lnTo>
                    <a:lnTo>
                      <a:pt x="222669" y="4775200"/>
                    </a:lnTo>
                    <a:lnTo>
                      <a:pt x="105359" y="4495800"/>
                    </a:lnTo>
                    <a:lnTo>
                      <a:pt x="99005" y="4483100"/>
                    </a:lnTo>
                    <a:lnTo>
                      <a:pt x="94327" y="4457700"/>
                    </a:lnTo>
                    <a:lnTo>
                      <a:pt x="91437" y="4432300"/>
                    </a:lnTo>
                    <a:lnTo>
                      <a:pt x="90449" y="4419600"/>
                    </a:lnTo>
                    <a:lnTo>
                      <a:pt x="90449" y="4406900"/>
                    </a:lnTo>
                    <a:close/>
                  </a:path>
                  <a:path w="236854" h="7556500">
                    <a:moveTo>
                      <a:pt x="230124" y="4025900"/>
                    </a:moveTo>
                    <a:lnTo>
                      <a:pt x="138264" y="4025900"/>
                    </a:lnTo>
                    <a:lnTo>
                      <a:pt x="137299" y="4038600"/>
                    </a:lnTo>
                    <a:lnTo>
                      <a:pt x="18923" y="4305300"/>
                    </a:lnTo>
                    <a:lnTo>
                      <a:pt x="13492" y="4318000"/>
                    </a:lnTo>
                    <a:lnTo>
                      <a:pt x="8953" y="4343400"/>
                    </a:lnTo>
                    <a:lnTo>
                      <a:pt x="5328" y="4356100"/>
                    </a:lnTo>
                    <a:lnTo>
                      <a:pt x="2641" y="4368800"/>
                    </a:lnTo>
                    <a:lnTo>
                      <a:pt x="2451" y="4381500"/>
                    </a:lnTo>
                    <a:lnTo>
                      <a:pt x="1600" y="4381500"/>
                    </a:lnTo>
                    <a:lnTo>
                      <a:pt x="784" y="4394200"/>
                    </a:lnTo>
                    <a:lnTo>
                      <a:pt x="341" y="4406900"/>
                    </a:lnTo>
                    <a:lnTo>
                      <a:pt x="90652" y="4406900"/>
                    </a:lnTo>
                    <a:lnTo>
                      <a:pt x="92223" y="4381500"/>
                    </a:lnTo>
                    <a:lnTo>
                      <a:pt x="95191" y="4368800"/>
                    </a:lnTo>
                    <a:lnTo>
                      <a:pt x="99566" y="4343400"/>
                    </a:lnTo>
                    <a:lnTo>
                      <a:pt x="105359" y="4330700"/>
                    </a:lnTo>
                    <a:lnTo>
                      <a:pt x="198640" y="4114800"/>
                    </a:lnTo>
                    <a:lnTo>
                      <a:pt x="198196" y="4114800"/>
                    </a:lnTo>
                    <a:lnTo>
                      <a:pt x="223177" y="4051300"/>
                    </a:lnTo>
                    <a:lnTo>
                      <a:pt x="225793" y="4051300"/>
                    </a:lnTo>
                    <a:lnTo>
                      <a:pt x="226466" y="4038600"/>
                    </a:lnTo>
                    <a:lnTo>
                      <a:pt x="229171" y="4038600"/>
                    </a:lnTo>
                    <a:lnTo>
                      <a:pt x="230124" y="4025900"/>
                    </a:lnTo>
                    <a:close/>
                  </a:path>
                  <a:path w="236854" h="7556500">
                    <a:moveTo>
                      <a:pt x="236410" y="3962400"/>
                    </a:moveTo>
                    <a:lnTo>
                      <a:pt x="146202" y="3962400"/>
                    </a:lnTo>
                    <a:lnTo>
                      <a:pt x="146007" y="3975100"/>
                    </a:lnTo>
                    <a:lnTo>
                      <a:pt x="145283" y="3987800"/>
                    </a:lnTo>
                    <a:lnTo>
                      <a:pt x="144018" y="4000500"/>
                    </a:lnTo>
                    <a:lnTo>
                      <a:pt x="142201" y="4013200"/>
                    </a:lnTo>
                    <a:lnTo>
                      <a:pt x="141058" y="4013200"/>
                    </a:lnTo>
                    <a:lnTo>
                      <a:pt x="140512" y="4025900"/>
                    </a:lnTo>
                    <a:lnTo>
                      <a:pt x="230809" y="4025900"/>
                    </a:lnTo>
                    <a:lnTo>
                      <a:pt x="233477" y="4013200"/>
                    </a:lnTo>
                    <a:lnTo>
                      <a:pt x="235305" y="4000500"/>
                    </a:lnTo>
                    <a:lnTo>
                      <a:pt x="236285" y="3987800"/>
                    </a:lnTo>
                    <a:lnTo>
                      <a:pt x="236410" y="3962400"/>
                    </a:lnTo>
                    <a:close/>
                  </a:path>
                  <a:path w="236854" h="7556500">
                    <a:moveTo>
                      <a:pt x="236093" y="3949700"/>
                    </a:moveTo>
                    <a:lnTo>
                      <a:pt x="145669" y="3949700"/>
                    </a:lnTo>
                    <a:lnTo>
                      <a:pt x="145961" y="3962400"/>
                    </a:lnTo>
                    <a:lnTo>
                      <a:pt x="236093" y="3962400"/>
                    </a:lnTo>
                    <a:lnTo>
                      <a:pt x="236093" y="3949700"/>
                    </a:lnTo>
                    <a:close/>
                  </a:path>
                  <a:path w="236854" h="7556500">
                    <a:moveTo>
                      <a:pt x="230682" y="3911600"/>
                    </a:moveTo>
                    <a:lnTo>
                      <a:pt x="139814" y="3911600"/>
                    </a:lnTo>
                    <a:lnTo>
                      <a:pt x="141262" y="3924300"/>
                    </a:lnTo>
                    <a:lnTo>
                      <a:pt x="142024" y="3924300"/>
                    </a:lnTo>
                    <a:lnTo>
                      <a:pt x="143637" y="3937000"/>
                    </a:lnTo>
                    <a:lnTo>
                      <a:pt x="144716" y="3949700"/>
                    </a:lnTo>
                    <a:lnTo>
                      <a:pt x="235285" y="3949700"/>
                    </a:lnTo>
                    <a:lnTo>
                      <a:pt x="234151" y="3937000"/>
                    </a:lnTo>
                    <a:lnTo>
                      <a:pt x="232620" y="3924300"/>
                    </a:lnTo>
                    <a:lnTo>
                      <a:pt x="230682" y="3911600"/>
                    </a:lnTo>
                    <a:close/>
                  </a:path>
                  <a:path w="236854" h="7556500">
                    <a:moveTo>
                      <a:pt x="229323" y="3136900"/>
                    </a:moveTo>
                    <a:lnTo>
                      <a:pt x="137210" y="3136900"/>
                    </a:lnTo>
                    <a:lnTo>
                      <a:pt x="135712" y="3149600"/>
                    </a:lnTo>
                    <a:lnTo>
                      <a:pt x="18923" y="3416300"/>
                    </a:lnTo>
                    <a:lnTo>
                      <a:pt x="11843" y="3441700"/>
                    </a:lnTo>
                    <a:lnTo>
                      <a:pt x="6370" y="3467100"/>
                    </a:lnTo>
                    <a:lnTo>
                      <a:pt x="2576" y="3479800"/>
                    </a:lnTo>
                    <a:lnTo>
                      <a:pt x="533" y="3505200"/>
                    </a:lnTo>
                    <a:lnTo>
                      <a:pt x="457" y="3517900"/>
                    </a:lnTo>
                    <a:lnTo>
                      <a:pt x="177" y="3517900"/>
                    </a:lnTo>
                    <a:lnTo>
                      <a:pt x="1437" y="3556000"/>
                    </a:lnTo>
                    <a:lnTo>
                      <a:pt x="10896" y="3606800"/>
                    </a:lnTo>
                    <a:lnTo>
                      <a:pt x="135636" y="3898900"/>
                    </a:lnTo>
                    <a:lnTo>
                      <a:pt x="136486" y="3898900"/>
                    </a:lnTo>
                    <a:lnTo>
                      <a:pt x="137502" y="3911600"/>
                    </a:lnTo>
                    <a:lnTo>
                      <a:pt x="229908" y="3911600"/>
                    </a:lnTo>
                    <a:lnTo>
                      <a:pt x="227622" y="3898900"/>
                    </a:lnTo>
                    <a:lnTo>
                      <a:pt x="225564" y="3886200"/>
                    </a:lnTo>
                    <a:lnTo>
                      <a:pt x="223342" y="3886200"/>
                    </a:lnTo>
                    <a:lnTo>
                      <a:pt x="105359" y="3606800"/>
                    </a:lnTo>
                    <a:lnTo>
                      <a:pt x="99093" y="3594100"/>
                    </a:lnTo>
                    <a:lnTo>
                      <a:pt x="94448" y="3568700"/>
                    </a:lnTo>
                    <a:lnTo>
                      <a:pt x="91534" y="3543300"/>
                    </a:lnTo>
                    <a:lnTo>
                      <a:pt x="90462" y="3517900"/>
                    </a:lnTo>
                    <a:lnTo>
                      <a:pt x="91496" y="3505200"/>
                    </a:lnTo>
                    <a:lnTo>
                      <a:pt x="94395" y="3479800"/>
                    </a:lnTo>
                    <a:lnTo>
                      <a:pt x="99052" y="3454400"/>
                    </a:lnTo>
                    <a:lnTo>
                      <a:pt x="105359" y="3441700"/>
                    </a:lnTo>
                    <a:lnTo>
                      <a:pt x="223177" y="3162300"/>
                    </a:lnTo>
                    <a:lnTo>
                      <a:pt x="224967" y="3162300"/>
                    </a:lnTo>
                    <a:lnTo>
                      <a:pt x="225488" y="3149600"/>
                    </a:lnTo>
                    <a:lnTo>
                      <a:pt x="228384" y="3149600"/>
                    </a:lnTo>
                    <a:lnTo>
                      <a:pt x="229323" y="3136900"/>
                    </a:lnTo>
                    <a:close/>
                  </a:path>
                  <a:path w="236854" h="7556500">
                    <a:moveTo>
                      <a:pt x="232359" y="3124200"/>
                    </a:moveTo>
                    <a:lnTo>
                      <a:pt x="139636" y="3124200"/>
                    </a:lnTo>
                    <a:lnTo>
                      <a:pt x="139636" y="3136900"/>
                    </a:lnTo>
                    <a:lnTo>
                      <a:pt x="231508" y="3136900"/>
                    </a:lnTo>
                    <a:lnTo>
                      <a:pt x="232359" y="3124200"/>
                    </a:lnTo>
                    <a:close/>
                  </a:path>
                  <a:path w="236854" h="7556500">
                    <a:moveTo>
                      <a:pt x="234327" y="3111500"/>
                    </a:moveTo>
                    <a:lnTo>
                      <a:pt x="143903" y="3111500"/>
                    </a:lnTo>
                    <a:lnTo>
                      <a:pt x="142506" y="3124200"/>
                    </a:lnTo>
                    <a:lnTo>
                      <a:pt x="233476" y="3124200"/>
                    </a:lnTo>
                    <a:lnTo>
                      <a:pt x="234327" y="3111500"/>
                    </a:lnTo>
                    <a:close/>
                  </a:path>
                  <a:path w="236854" h="7556500">
                    <a:moveTo>
                      <a:pt x="235508" y="3098800"/>
                    </a:moveTo>
                    <a:lnTo>
                      <a:pt x="144881" y="3098800"/>
                    </a:lnTo>
                    <a:lnTo>
                      <a:pt x="144653" y="3111500"/>
                    </a:lnTo>
                    <a:lnTo>
                      <a:pt x="234848" y="3111500"/>
                    </a:lnTo>
                    <a:lnTo>
                      <a:pt x="235508" y="3098800"/>
                    </a:lnTo>
                    <a:close/>
                  </a:path>
                  <a:path w="236854" h="7556500">
                    <a:moveTo>
                      <a:pt x="231559" y="3022600"/>
                    </a:moveTo>
                    <a:lnTo>
                      <a:pt x="139322" y="3022600"/>
                    </a:lnTo>
                    <a:lnTo>
                      <a:pt x="140819" y="3035300"/>
                    </a:lnTo>
                    <a:lnTo>
                      <a:pt x="142278" y="3035300"/>
                    </a:lnTo>
                    <a:lnTo>
                      <a:pt x="144700" y="3048000"/>
                    </a:lnTo>
                    <a:lnTo>
                      <a:pt x="145961" y="3073400"/>
                    </a:lnTo>
                    <a:lnTo>
                      <a:pt x="146078" y="3086100"/>
                    </a:lnTo>
                    <a:lnTo>
                      <a:pt x="145072" y="3098800"/>
                    </a:lnTo>
                    <a:lnTo>
                      <a:pt x="236207" y="3098800"/>
                    </a:lnTo>
                    <a:lnTo>
                      <a:pt x="236359" y="3086100"/>
                    </a:lnTo>
                    <a:lnTo>
                      <a:pt x="236651" y="3086100"/>
                    </a:lnTo>
                    <a:lnTo>
                      <a:pt x="236315" y="3060700"/>
                    </a:lnTo>
                    <a:lnTo>
                      <a:pt x="235329" y="3048000"/>
                    </a:lnTo>
                    <a:lnTo>
                      <a:pt x="233731" y="3035300"/>
                    </a:lnTo>
                    <a:lnTo>
                      <a:pt x="231559" y="3022600"/>
                    </a:lnTo>
                    <a:close/>
                  </a:path>
                  <a:path w="236854" h="7556500">
                    <a:moveTo>
                      <a:pt x="231876" y="2235200"/>
                    </a:moveTo>
                    <a:lnTo>
                      <a:pt x="139468" y="2235200"/>
                    </a:lnTo>
                    <a:lnTo>
                      <a:pt x="137693" y="2247900"/>
                    </a:lnTo>
                    <a:lnTo>
                      <a:pt x="135712" y="2247900"/>
                    </a:lnTo>
                    <a:lnTo>
                      <a:pt x="18923" y="2527300"/>
                    </a:lnTo>
                    <a:lnTo>
                      <a:pt x="4632" y="2578100"/>
                    </a:lnTo>
                    <a:lnTo>
                      <a:pt x="0" y="2628900"/>
                    </a:lnTo>
                    <a:lnTo>
                      <a:pt x="1170" y="2667000"/>
                    </a:lnTo>
                    <a:lnTo>
                      <a:pt x="4699" y="2692400"/>
                    </a:lnTo>
                    <a:lnTo>
                      <a:pt x="10608" y="2717800"/>
                    </a:lnTo>
                    <a:lnTo>
                      <a:pt x="18923" y="2743200"/>
                    </a:lnTo>
                    <a:lnTo>
                      <a:pt x="135712" y="3009900"/>
                    </a:lnTo>
                    <a:lnTo>
                      <a:pt x="137629" y="3022600"/>
                    </a:lnTo>
                    <a:lnTo>
                      <a:pt x="230511" y="3022600"/>
                    </a:lnTo>
                    <a:lnTo>
                      <a:pt x="228814" y="3009900"/>
                    </a:lnTo>
                    <a:lnTo>
                      <a:pt x="226467" y="3009900"/>
                    </a:lnTo>
                    <a:lnTo>
                      <a:pt x="223431" y="2997200"/>
                    </a:lnTo>
                    <a:lnTo>
                      <a:pt x="222783" y="2997200"/>
                    </a:lnTo>
                    <a:lnTo>
                      <a:pt x="208457" y="2959100"/>
                    </a:lnTo>
                    <a:lnTo>
                      <a:pt x="208940" y="2959100"/>
                    </a:lnTo>
                    <a:lnTo>
                      <a:pt x="105359" y="2717800"/>
                    </a:lnTo>
                    <a:lnTo>
                      <a:pt x="100285" y="2705100"/>
                    </a:lnTo>
                    <a:lnTo>
                      <a:pt x="96262" y="2692400"/>
                    </a:lnTo>
                    <a:lnTo>
                      <a:pt x="93282" y="2667000"/>
                    </a:lnTo>
                    <a:lnTo>
                      <a:pt x="91338" y="2654300"/>
                    </a:lnTo>
                    <a:lnTo>
                      <a:pt x="90817" y="2654300"/>
                    </a:lnTo>
                    <a:lnTo>
                      <a:pt x="90525" y="2641600"/>
                    </a:lnTo>
                    <a:lnTo>
                      <a:pt x="90449" y="2628900"/>
                    </a:lnTo>
                    <a:lnTo>
                      <a:pt x="91437" y="2603500"/>
                    </a:lnTo>
                    <a:lnTo>
                      <a:pt x="94327" y="2590800"/>
                    </a:lnTo>
                    <a:lnTo>
                      <a:pt x="99005" y="2565400"/>
                    </a:lnTo>
                    <a:lnTo>
                      <a:pt x="105359" y="2552700"/>
                    </a:lnTo>
                    <a:lnTo>
                      <a:pt x="222669" y="2273300"/>
                    </a:lnTo>
                    <a:lnTo>
                      <a:pt x="226086" y="2260600"/>
                    </a:lnTo>
                    <a:lnTo>
                      <a:pt x="228777" y="2260600"/>
                    </a:lnTo>
                    <a:lnTo>
                      <a:pt x="230716" y="2247900"/>
                    </a:lnTo>
                    <a:lnTo>
                      <a:pt x="231876" y="2235200"/>
                    </a:lnTo>
                    <a:close/>
                  </a:path>
                  <a:path w="236854" h="7556500">
                    <a:moveTo>
                      <a:pt x="233502" y="2222500"/>
                    </a:moveTo>
                    <a:lnTo>
                      <a:pt x="143598" y="2222500"/>
                    </a:lnTo>
                    <a:lnTo>
                      <a:pt x="142405" y="2235200"/>
                    </a:lnTo>
                    <a:lnTo>
                      <a:pt x="232765" y="2235200"/>
                    </a:lnTo>
                    <a:lnTo>
                      <a:pt x="233502" y="2222500"/>
                    </a:lnTo>
                    <a:close/>
                  </a:path>
                  <a:path w="236854" h="7556500">
                    <a:moveTo>
                      <a:pt x="235407" y="2209800"/>
                    </a:moveTo>
                    <a:lnTo>
                      <a:pt x="145237" y="2209800"/>
                    </a:lnTo>
                    <a:lnTo>
                      <a:pt x="144500" y="2222500"/>
                    </a:lnTo>
                    <a:lnTo>
                      <a:pt x="234746" y="2222500"/>
                    </a:lnTo>
                    <a:lnTo>
                      <a:pt x="235407" y="2209800"/>
                    </a:lnTo>
                    <a:close/>
                  </a:path>
                  <a:path w="236854" h="7556500">
                    <a:moveTo>
                      <a:pt x="231711" y="2133600"/>
                    </a:moveTo>
                    <a:lnTo>
                      <a:pt x="140576" y="2133600"/>
                    </a:lnTo>
                    <a:lnTo>
                      <a:pt x="141351" y="2146300"/>
                    </a:lnTo>
                    <a:lnTo>
                      <a:pt x="142875" y="2146300"/>
                    </a:lnTo>
                    <a:lnTo>
                      <a:pt x="144068" y="2159000"/>
                    </a:lnTo>
                    <a:lnTo>
                      <a:pt x="144919" y="2159000"/>
                    </a:lnTo>
                    <a:lnTo>
                      <a:pt x="145816" y="2171700"/>
                    </a:lnTo>
                    <a:lnTo>
                      <a:pt x="146191" y="2184400"/>
                    </a:lnTo>
                    <a:lnTo>
                      <a:pt x="146053" y="2197100"/>
                    </a:lnTo>
                    <a:lnTo>
                      <a:pt x="145415" y="2209800"/>
                    </a:lnTo>
                    <a:lnTo>
                      <a:pt x="235864" y="2209800"/>
                    </a:lnTo>
                    <a:lnTo>
                      <a:pt x="236080" y="2197100"/>
                    </a:lnTo>
                    <a:lnTo>
                      <a:pt x="236270" y="2197100"/>
                    </a:lnTo>
                    <a:lnTo>
                      <a:pt x="236428" y="2184400"/>
                    </a:lnTo>
                    <a:lnTo>
                      <a:pt x="235738" y="2171700"/>
                    </a:lnTo>
                    <a:lnTo>
                      <a:pt x="234175" y="2146300"/>
                    </a:lnTo>
                    <a:lnTo>
                      <a:pt x="231711" y="2133600"/>
                    </a:lnTo>
                    <a:close/>
                  </a:path>
                  <a:path w="236854" h="7556500">
                    <a:moveTo>
                      <a:pt x="229161" y="2120900"/>
                    </a:moveTo>
                    <a:lnTo>
                      <a:pt x="137426" y="2120900"/>
                    </a:lnTo>
                    <a:lnTo>
                      <a:pt x="138963" y="2133600"/>
                    </a:lnTo>
                    <a:lnTo>
                      <a:pt x="230624" y="2133600"/>
                    </a:lnTo>
                    <a:lnTo>
                      <a:pt x="229161" y="2120900"/>
                    </a:lnTo>
                    <a:close/>
                  </a:path>
                  <a:path w="236854" h="7556500">
                    <a:moveTo>
                      <a:pt x="230871" y="1231900"/>
                    </a:moveTo>
                    <a:lnTo>
                      <a:pt x="138136" y="1231900"/>
                    </a:lnTo>
                    <a:lnTo>
                      <a:pt x="140304" y="1244600"/>
                    </a:lnTo>
                    <a:lnTo>
                      <a:pt x="142142" y="1257300"/>
                    </a:lnTo>
                    <a:lnTo>
                      <a:pt x="143713" y="1270000"/>
                    </a:lnTo>
                    <a:lnTo>
                      <a:pt x="145046" y="1270000"/>
                    </a:lnTo>
                    <a:lnTo>
                      <a:pt x="145491" y="1282700"/>
                    </a:lnTo>
                    <a:lnTo>
                      <a:pt x="146129" y="1295400"/>
                    </a:lnTo>
                    <a:lnTo>
                      <a:pt x="145683" y="1308100"/>
                    </a:lnTo>
                    <a:lnTo>
                      <a:pt x="144124" y="1333500"/>
                    </a:lnTo>
                    <a:lnTo>
                      <a:pt x="141427" y="1346200"/>
                    </a:lnTo>
                    <a:lnTo>
                      <a:pt x="139204" y="1346200"/>
                    </a:lnTo>
                    <a:lnTo>
                      <a:pt x="137934" y="1358900"/>
                    </a:lnTo>
                    <a:lnTo>
                      <a:pt x="135712" y="1358900"/>
                    </a:lnTo>
                    <a:lnTo>
                      <a:pt x="18923" y="1638300"/>
                    </a:lnTo>
                    <a:lnTo>
                      <a:pt x="10934" y="1663700"/>
                    </a:lnTo>
                    <a:lnTo>
                      <a:pt x="5067" y="1689100"/>
                    </a:lnTo>
                    <a:lnTo>
                      <a:pt x="1438" y="1714500"/>
                    </a:lnTo>
                    <a:lnTo>
                      <a:pt x="165" y="1739900"/>
                    </a:lnTo>
                    <a:lnTo>
                      <a:pt x="190" y="1752600"/>
                    </a:lnTo>
                    <a:lnTo>
                      <a:pt x="495" y="1752600"/>
                    </a:lnTo>
                    <a:lnTo>
                      <a:pt x="2528" y="1778000"/>
                    </a:lnTo>
                    <a:lnTo>
                      <a:pt x="6311" y="1803400"/>
                    </a:lnTo>
                    <a:lnTo>
                      <a:pt x="11800" y="1828800"/>
                    </a:lnTo>
                    <a:lnTo>
                      <a:pt x="18923" y="1841500"/>
                    </a:lnTo>
                    <a:lnTo>
                      <a:pt x="135712" y="2120900"/>
                    </a:lnTo>
                    <a:lnTo>
                      <a:pt x="227332" y="2120900"/>
                    </a:lnTo>
                    <a:lnTo>
                      <a:pt x="225145" y="2108200"/>
                    </a:lnTo>
                    <a:lnTo>
                      <a:pt x="223342" y="2108200"/>
                    </a:lnTo>
                    <a:lnTo>
                      <a:pt x="105359" y="1828800"/>
                    </a:lnTo>
                    <a:lnTo>
                      <a:pt x="99066" y="1803400"/>
                    </a:lnTo>
                    <a:lnTo>
                      <a:pt x="94414" y="1790700"/>
                    </a:lnTo>
                    <a:lnTo>
                      <a:pt x="91511" y="1765300"/>
                    </a:lnTo>
                    <a:lnTo>
                      <a:pt x="90462" y="1739900"/>
                    </a:lnTo>
                    <a:lnTo>
                      <a:pt x="91553" y="1714500"/>
                    </a:lnTo>
                    <a:lnTo>
                      <a:pt x="94472" y="1689100"/>
                    </a:lnTo>
                    <a:lnTo>
                      <a:pt x="99109" y="1676400"/>
                    </a:lnTo>
                    <a:lnTo>
                      <a:pt x="105359" y="1651000"/>
                    </a:lnTo>
                    <a:lnTo>
                      <a:pt x="223177" y="1384300"/>
                    </a:lnTo>
                    <a:lnTo>
                      <a:pt x="229097" y="1358900"/>
                    </a:lnTo>
                    <a:lnTo>
                      <a:pt x="233305" y="1346200"/>
                    </a:lnTo>
                    <a:lnTo>
                      <a:pt x="235817" y="1320800"/>
                    </a:lnTo>
                    <a:lnTo>
                      <a:pt x="236651" y="1295400"/>
                    </a:lnTo>
                    <a:lnTo>
                      <a:pt x="236435" y="1295400"/>
                    </a:lnTo>
                    <a:lnTo>
                      <a:pt x="236296" y="1282700"/>
                    </a:lnTo>
                    <a:lnTo>
                      <a:pt x="235788" y="1282700"/>
                    </a:lnTo>
                    <a:lnTo>
                      <a:pt x="235021" y="1270000"/>
                    </a:lnTo>
                    <a:lnTo>
                      <a:pt x="234180" y="1257300"/>
                    </a:lnTo>
                    <a:lnTo>
                      <a:pt x="233136" y="1257300"/>
                    </a:lnTo>
                    <a:lnTo>
                      <a:pt x="231876" y="1244600"/>
                    </a:lnTo>
                    <a:lnTo>
                      <a:pt x="230871" y="1231900"/>
                    </a:lnTo>
                    <a:close/>
                  </a:path>
                  <a:path w="236854" h="7556500">
                    <a:moveTo>
                      <a:pt x="90601" y="838200"/>
                    </a:moveTo>
                    <a:lnTo>
                      <a:pt x="342" y="838200"/>
                    </a:lnTo>
                    <a:lnTo>
                      <a:pt x="451" y="863600"/>
                    </a:lnTo>
                    <a:lnTo>
                      <a:pt x="3589" y="901700"/>
                    </a:lnTo>
                    <a:lnTo>
                      <a:pt x="9749" y="927100"/>
                    </a:lnTo>
                    <a:lnTo>
                      <a:pt x="18923" y="952500"/>
                    </a:lnTo>
                    <a:lnTo>
                      <a:pt x="135636" y="1231900"/>
                    </a:lnTo>
                    <a:lnTo>
                      <a:pt x="229001" y="1231900"/>
                    </a:lnTo>
                    <a:lnTo>
                      <a:pt x="226266" y="1219200"/>
                    </a:lnTo>
                    <a:lnTo>
                      <a:pt x="222669" y="1206500"/>
                    </a:lnTo>
                    <a:lnTo>
                      <a:pt x="105359" y="939800"/>
                    </a:lnTo>
                    <a:lnTo>
                      <a:pt x="99005" y="914400"/>
                    </a:lnTo>
                    <a:lnTo>
                      <a:pt x="94327" y="901700"/>
                    </a:lnTo>
                    <a:lnTo>
                      <a:pt x="91437" y="876300"/>
                    </a:lnTo>
                    <a:lnTo>
                      <a:pt x="90449" y="850900"/>
                    </a:lnTo>
                    <a:lnTo>
                      <a:pt x="90601" y="838200"/>
                    </a:lnTo>
                    <a:close/>
                  </a:path>
                  <a:path w="236854" h="7556500">
                    <a:moveTo>
                      <a:pt x="230682" y="342900"/>
                    </a:moveTo>
                    <a:lnTo>
                      <a:pt x="138963" y="342900"/>
                    </a:lnTo>
                    <a:lnTo>
                      <a:pt x="140576" y="355600"/>
                    </a:lnTo>
                    <a:lnTo>
                      <a:pt x="141351" y="355600"/>
                    </a:lnTo>
                    <a:lnTo>
                      <a:pt x="144907" y="381000"/>
                    </a:lnTo>
                    <a:lnTo>
                      <a:pt x="146248" y="406400"/>
                    </a:lnTo>
                    <a:lnTo>
                      <a:pt x="145353" y="419100"/>
                    </a:lnTo>
                    <a:lnTo>
                      <a:pt x="142201" y="444500"/>
                    </a:lnTo>
                    <a:lnTo>
                      <a:pt x="141846" y="444500"/>
                    </a:lnTo>
                    <a:lnTo>
                      <a:pt x="141351" y="457200"/>
                    </a:lnTo>
                    <a:lnTo>
                      <a:pt x="139293" y="457200"/>
                    </a:lnTo>
                    <a:lnTo>
                      <a:pt x="18923" y="749300"/>
                    </a:lnTo>
                    <a:lnTo>
                      <a:pt x="11653" y="762000"/>
                    </a:lnTo>
                    <a:lnTo>
                      <a:pt x="6102" y="787400"/>
                    </a:lnTo>
                    <a:lnTo>
                      <a:pt x="2342" y="812800"/>
                    </a:lnTo>
                    <a:lnTo>
                      <a:pt x="444" y="838200"/>
                    </a:lnTo>
                    <a:lnTo>
                      <a:pt x="90690" y="838200"/>
                    </a:lnTo>
                    <a:lnTo>
                      <a:pt x="92280" y="812800"/>
                    </a:lnTo>
                    <a:lnTo>
                      <a:pt x="95305" y="800100"/>
                    </a:lnTo>
                    <a:lnTo>
                      <a:pt x="99690" y="774700"/>
                    </a:lnTo>
                    <a:lnTo>
                      <a:pt x="105359" y="762000"/>
                    </a:lnTo>
                    <a:lnTo>
                      <a:pt x="222669" y="482600"/>
                    </a:lnTo>
                    <a:lnTo>
                      <a:pt x="226086" y="482600"/>
                    </a:lnTo>
                    <a:lnTo>
                      <a:pt x="228777" y="469900"/>
                    </a:lnTo>
                    <a:lnTo>
                      <a:pt x="230716" y="457200"/>
                    </a:lnTo>
                    <a:lnTo>
                      <a:pt x="235447" y="431800"/>
                    </a:lnTo>
                    <a:lnTo>
                      <a:pt x="236432" y="406400"/>
                    </a:lnTo>
                    <a:lnTo>
                      <a:pt x="234841" y="368300"/>
                    </a:lnTo>
                    <a:lnTo>
                      <a:pt x="230682" y="342900"/>
                    </a:lnTo>
                    <a:close/>
                  </a:path>
                  <a:path w="236854" h="7556500">
                    <a:moveTo>
                      <a:pt x="94389" y="0"/>
                    </a:moveTo>
                    <a:lnTo>
                      <a:pt x="3647" y="0"/>
                    </a:lnTo>
                    <a:lnTo>
                      <a:pt x="5200" y="12700"/>
                    </a:lnTo>
                    <a:lnTo>
                      <a:pt x="11030" y="38100"/>
                    </a:lnTo>
                    <a:lnTo>
                      <a:pt x="18923" y="63500"/>
                    </a:lnTo>
                    <a:lnTo>
                      <a:pt x="135712" y="330200"/>
                    </a:lnTo>
                    <a:lnTo>
                      <a:pt x="137426" y="342900"/>
                    </a:lnTo>
                    <a:lnTo>
                      <a:pt x="229908" y="342900"/>
                    </a:lnTo>
                    <a:lnTo>
                      <a:pt x="227622" y="330200"/>
                    </a:lnTo>
                    <a:lnTo>
                      <a:pt x="225564" y="330200"/>
                    </a:lnTo>
                    <a:lnTo>
                      <a:pt x="223342" y="317500"/>
                    </a:lnTo>
                    <a:lnTo>
                      <a:pt x="105359" y="38100"/>
                    </a:lnTo>
                    <a:lnTo>
                      <a:pt x="99054" y="25400"/>
                    </a:lnTo>
                    <a:lnTo>
                      <a:pt x="94389" y="0"/>
                    </a:lnTo>
                    <a:close/>
                  </a:path>
                </a:pathLst>
              </a:custGeom>
              <a:solidFill>
                <a:srgbClr val="85B8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01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>
          <a:xfrm>
            <a:off x="43962" y="495520"/>
            <a:ext cx="12130454" cy="1120096"/>
            <a:chOff x="105507" y="156204"/>
            <a:chExt cx="12054254" cy="994883"/>
          </a:xfrm>
        </p:grpSpPr>
        <p:grpSp>
          <p:nvGrpSpPr>
            <p:cNvPr id="59" name="Группа 58"/>
            <p:cNvGrpSpPr/>
            <p:nvPr/>
          </p:nvGrpSpPr>
          <p:grpSpPr>
            <a:xfrm rot="16200000">
              <a:off x="8597246" y="-2441758"/>
              <a:ext cx="964554" cy="6160477"/>
              <a:chOff x="10811856" y="-1132"/>
              <a:chExt cx="996212" cy="6844680"/>
            </a:xfrm>
          </p:grpSpPr>
          <p:grpSp>
            <p:nvGrpSpPr>
              <p:cNvPr id="60" name="Группа 59"/>
              <p:cNvGrpSpPr/>
              <p:nvPr/>
            </p:nvGrpSpPr>
            <p:grpSpPr>
              <a:xfrm>
                <a:off x="11215861" y="-1131"/>
                <a:ext cx="592207" cy="6844679"/>
                <a:chOff x="10872962" y="-189925"/>
                <a:chExt cx="594067" cy="7556500"/>
              </a:xfrm>
            </p:grpSpPr>
            <p:sp>
              <p:nvSpPr>
                <p:cNvPr id="64" name="object 2"/>
                <p:cNvSpPr/>
                <p:nvPr/>
              </p:nvSpPr>
              <p:spPr>
                <a:xfrm>
                  <a:off x="10872962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635" y="7480300"/>
                      </a:moveTo>
                      <a:lnTo>
                        <a:pt x="141274" y="7480300"/>
                      </a:lnTo>
                      <a:lnTo>
                        <a:pt x="141693" y="7493000"/>
                      </a:lnTo>
                      <a:lnTo>
                        <a:pt x="142036" y="7493000"/>
                      </a:lnTo>
                      <a:lnTo>
                        <a:pt x="145786" y="7518400"/>
                      </a:lnTo>
                      <a:lnTo>
                        <a:pt x="145948" y="7543800"/>
                      </a:lnTo>
                      <a:lnTo>
                        <a:pt x="144312" y="7556500"/>
                      </a:lnTo>
                      <a:lnTo>
                        <a:pt x="236026" y="7556500"/>
                      </a:lnTo>
                      <a:lnTo>
                        <a:pt x="236044" y="7518400"/>
                      </a:lnTo>
                      <a:lnTo>
                        <a:pt x="231635" y="7480300"/>
                      </a:lnTo>
                      <a:close/>
                    </a:path>
                    <a:path w="236854" h="7556500">
                      <a:moveTo>
                        <a:pt x="229114" y="7467600"/>
                      </a:moveTo>
                      <a:lnTo>
                        <a:pt x="137426" y="7467600"/>
                      </a:lnTo>
                      <a:lnTo>
                        <a:pt x="139814" y="7480300"/>
                      </a:lnTo>
                      <a:lnTo>
                        <a:pt x="230580" y="7480300"/>
                      </a:lnTo>
                      <a:lnTo>
                        <a:pt x="229114" y="7467600"/>
                      </a:lnTo>
                      <a:close/>
                    </a:path>
                    <a:path w="236854" h="7556500">
                      <a:moveTo>
                        <a:pt x="228396" y="6705600"/>
                      </a:moveTo>
                      <a:lnTo>
                        <a:pt x="136245" y="6705600"/>
                      </a:lnTo>
                      <a:lnTo>
                        <a:pt x="135724" y="6718300"/>
                      </a:lnTo>
                      <a:lnTo>
                        <a:pt x="18846" y="6985000"/>
                      </a:lnTo>
                      <a:lnTo>
                        <a:pt x="10909" y="7010400"/>
                      </a:lnTo>
                      <a:lnTo>
                        <a:pt x="5062" y="7035800"/>
                      </a:lnTo>
                      <a:lnTo>
                        <a:pt x="1417" y="7061200"/>
                      </a:lnTo>
                      <a:lnTo>
                        <a:pt x="88" y="7086600"/>
                      </a:lnTo>
                      <a:lnTo>
                        <a:pt x="1417" y="7124700"/>
                      </a:lnTo>
                      <a:lnTo>
                        <a:pt x="5062" y="7150100"/>
                      </a:lnTo>
                      <a:lnTo>
                        <a:pt x="10909" y="7175500"/>
                      </a:lnTo>
                      <a:lnTo>
                        <a:pt x="18846" y="7188200"/>
                      </a:lnTo>
                      <a:lnTo>
                        <a:pt x="135559" y="7467600"/>
                      </a:lnTo>
                      <a:lnTo>
                        <a:pt x="227266" y="7467600"/>
                      </a:lnTo>
                      <a:lnTo>
                        <a:pt x="225069" y="7454900"/>
                      </a:lnTo>
                      <a:lnTo>
                        <a:pt x="223786" y="7454900"/>
                      </a:lnTo>
                      <a:lnTo>
                        <a:pt x="105283" y="7175500"/>
                      </a:lnTo>
                      <a:lnTo>
                        <a:pt x="98929" y="7162800"/>
                      </a:lnTo>
                      <a:lnTo>
                        <a:pt x="94251" y="7137400"/>
                      </a:lnTo>
                      <a:lnTo>
                        <a:pt x="91361" y="7112000"/>
                      </a:lnTo>
                      <a:lnTo>
                        <a:pt x="90373" y="7086600"/>
                      </a:lnTo>
                      <a:lnTo>
                        <a:pt x="91361" y="7061200"/>
                      </a:lnTo>
                      <a:lnTo>
                        <a:pt x="94251" y="7048500"/>
                      </a:lnTo>
                      <a:lnTo>
                        <a:pt x="98929" y="7023100"/>
                      </a:lnTo>
                      <a:lnTo>
                        <a:pt x="105283" y="6997700"/>
                      </a:lnTo>
                      <a:lnTo>
                        <a:pt x="222605" y="6731000"/>
                      </a:lnTo>
                      <a:lnTo>
                        <a:pt x="223786" y="6731000"/>
                      </a:lnTo>
                      <a:lnTo>
                        <a:pt x="224993" y="6718300"/>
                      </a:lnTo>
                      <a:lnTo>
                        <a:pt x="227025" y="6718300"/>
                      </a:lnTo>
                      <a:lnTo>
                        <a:pt x="228396" y="6705600"/>
                      </a:lnTo>
                      <a:close/>
                    </a:path>
                    <a:path w="236854" h="7556500">
                      <a:moveTo>
                        <a:pt x="228736" y="5816600"/>
                      </a:moveTo>
                      <a:lnTo>
                        <a:pt x="135724" y="5816600"/>
                      </a:lnTo>
                      <a:lnTo>
                        <a:pt x="18846" y="6096000"/>
                      </a:lnTo>
                      <a:lnTo>
                        <a:pt x="9766" y="6121400"/>
                      </a:lnTo>
                      <a:lnTo>
                        <a:pt x="3629" y="6146800"/>
                      </a:lnTo>
                      <a:lnTo>
                        <a:pt x="430" y="6172200"/>
                      </a:lnTo>
                      <a:lnTo>
                        <a:pt x="165" y="6210300"/>
                      </a:lnTo>
                      <a:lnTo>
                        <a:pt x="393" y="6210300"/>
                      </a:lnTo>
                      <a:lnTo>
                        <a:pt x="2312" y="6235700"/>
                      </a:lnTo>
                      <a:lnTo>
                        <a:pt x="6076" y="6261100"/>
                      </a:lnTo>
                      <a:lnTo>
                        <a:pt x="11612" y="6286500"/>
                      </a:lnTo>
                      <a:lnTo>
                        <a:pt x="18846" y="6299200"/>
                      </a:lnTo>
                      <a:lnTo>
                        <a:pt x="135978" y="6578600"/>
                      </a:lnTo>
                      <a:lnTo>
                        <a:pt x="139382" y="6578600"/>
                      </a:lnTo>
                      <a:lnTo>
                        <a:pt x="141439" y="6591300"/>
                      </a:lnTo>
                      <a:lnTo>
                        <a:pt x="141859" y="6604000"/>
                      </a:lnTo>
                      <a:lnTo>
                        <a:pt x="142201" y="6604000"/>
                      </a:lnTo>
                      <a:lnTo>
                        <a:pt x="145281" y="6629400"/>
                      </a:lnTo>
                      <a:lnTo>
                        <a:pt x="146197" y="6642100"/>
                      </a:lnTo>
                      <a:lnTo>
                        <a:pt x="144925" y="6667500"/>
                      </a:lnTo>
                      <a:lnTo>
                        <a:pt x="141439" y="6692900"/>
                      </a:lnTo>
                      <a:lnTo>
                        <a:pt x="139738" y="6692900"/>
                      </a:lnTo>
                      <a:lnTo>
                        <a:pt x="139738" y="6705600"/>
                      </a:lnTo>
                      <a:lnTo>
                        <a:pt x="230517" y="6705600"/>
                      </a:lnTo>
                      <a:lnTo>
                        <a:pt x="234784" y="6680200"/>
                      </a:lnTo>
                      <a:lnTo>
                        <a:pt x="236447" y="6654800"/>
                      </a:lnTo>
                      <a:lnTo>
                        <a:pt x="235487" y="6616700"/>
                      </a:lnTo>
                      <a:lnTo>
                        <a:pt x="231889" y="6591300"/>
                      </a:lnTo>
                      <a:lnTo>
                        <a:pt x="230870" y="6591300"/>
                      </a:lnTo>
                      <a:lnTo>
                        <a:pt x="228971" y="6578600"/>
                      </a:lnTo>
                      <a:lnTo>
                        <a:pt x="226210" y="6565900"/>
                      </a:lnTo>
                      <a:lnTo>
                        <a:pt x="222605" y="6553200"/>
                      </a:lnTo>
                      <a:lnTo>
                        <a:pt x="105371" y="6286500"/>
                      </a:lnTo>
                      <a:lnTo>
                        <a:pt x="98967" y="6261100"/>
                      </a:lnTo>
                      <a:lnTo>
                        <a:pt x="94262" y="6248400"/>
                      </a:lnTo>
                      <a:lnTo>
                        <a:pt x="91363" y="6223000"/>
                      </a:lnTo>
                      <a:lnTo>
                        <a:pt x="90373" y="6197600"/>
                      </a:lnTo>
                      <a:lnTo>
                        <a:pt x="91361" y="6172200"/>
                      </a:lnTo>
                      <a:lnTo>
                        <a:pt x="94251" y="6146800"/>
                      </a:lnTo>
                      <a:lnTo>
                        <a:pt x="98929" y="6134100"/>
                      </a:lnTo>
                      <a:lnTo>
                        <a:pt x="105283" y="6108700"/>
                      </a:lnTo>
                      <a:lnTo>
                        <a:pt x="222605" y="5842000"/>
                      </a:lnTo>
                      <a:lnTo>
                        <a:pt x="226053" y="5829300"/>
                      </a:lnTo>
                      <a:lnTo>
                        <a:pt x="228736" y="5816600"/>
                      </a:lnTo>
                      <a:close/>
                    </a:path>
                    <a:path w="236854" h="7556500">
                      <a:moveTo>
                        <a:pt x="233464" y="5791200"/>
                      </a:moveTo>
                      <a:lnTo>
                        <a:pt x="142252" y="5791200"/>
                      </a:lnTo>
                      <a:lnTo>
                        <a:pt x="140576" y="5803900"/>
                      </a:lnTo>
                      <a:lnTo>
                        <a:pt x="138417" y="5816600"/>
                      </a:lnTo>
                      <a:lnTo>
                        <a:pt x="230653" y="5816600"/>
                      </a:lnTo>
                      <a:lnTo>
                        <a:pt x="231800" y="5803900"/>
                      </a:lnTo>
                      <a:lnTo>
                        <a:pt x="232714" y="5803900"/>
                      </a:lnTo>
                      <a:lnTo>
                        <a:pt x="233464" y="5791200"/>
                      </a:lnTo>
                      <a:close/>
                    </a:path>
                    <a:path w="236854" h="7556500">
                      <a:moveTo>
                        <a:pt x="234670" y="5778500"/>
                      </a:moveTo>
                      <a:lnTo>
                        <a:pt x="144526" y="5778500"/>
                      </a:lnTo>
                      <a:lnTo>
                        <a:pt x="143535" y="5791200"/>
                      </a:lnTo>
                      <a:lnTo>
                        <a:pt x="234442" y="5791200"/>
                      </a:lnTo>
                      <a:lnTo>
                        <a:pt x="234670" y="5778500"/>
                      </a:lnTo>
                      <a:close/>
                    </a:path>
                    <a:path w="236854" h="7556500">
                      <a:moveTo>
                        <a:pt x="230580" y="5689600"/>
                      </a:moveTo>
                      <a:lnTo>
                        <a:pt x="138887" y="5689600"/>
                      </a:lnTo>
                      <a:lnTo>
                        <a:pt x="140500" y="5702300"/>
                      </a:lnTo>
                      <a:lnTo>
                        <a:pt x="141274" y="5702300"/>
                      </a:lnTo>
                      <a:lnTo>
                        <a:pt x="144145" y="5727700"/>
                      </a:lnTo>
                      <a:lnTo>
                        <a:pt x="145770" y="5740400"/>
                      </a:lnTo>
                      <a:lnTo>
                        <a:pt x="146157" y="5753100"/>
                      </a:lnTo>
                      <a:lnTo>
                        <a:pt x="145313" y="5778500"/>
                      </a:lnTo>
                      <a:lnTo>
                        <a:pt x="235521" y="5778500"/>
                      </a:lnTo>
                      <a:lnTo>
                        <a:pt x="235839" y="5765800"/>
                      </a:lnTo>
                      <a:lnTo>
                        <a:pt x="236245" y="5765800"/>
                      </a:lnTo>
                      <a:lnTo>
                        <a:pt x="236416" y="5753100"/>
                      </a:lnTo>
                      <a:lnTo>
                        <a:pt x="235726" y="5727700"/>
                      </a:lnTo>
                      <a:lnTo>
                        <a:pt x="234143" y="5715000"/>
                      </a:lnTo>
                      <a:lnTo>
                        <a:pt x="231635" y="5702300"/>
                      </a:lnTo>
                      <a:lnTo>
                        <a:pt x="230580" y="5689600"/>
                      </a:lnTo>
                      <a:close/>
                    </a:path>
                    <a:path w="236854" h="7556500">
                      <a:moveTo>
                        <a:pt x="235762" y="4838700"/>
                      </a:moveTo>
                      <a:lnTo>
                        <a:pt x="145389" y="4838700"/>
                      </a:lnTo>
                      <a:lnTo>
                        <a:pt x="146113" y="4864100"/>
                      </a:lnTo>
                      <a:lnTo>
                        <a:pt x="145715" y="4876800"/>
                      </a:lnTo>
                      <a:lnTo>
                        <a:pt x="144166" y="4889500"/>
                      </a:lnTo>
                      <a:lnTo>
                        <a:pt x="141439" y="4902200"/>
                      </a:lnTo>
                      <a:lnTo>
                        <a:pt x="139738" y="4914900"/>
                      </a:lnTo>
                      <a:lnTo>
                        <a:pt x="137947" y="4914900"/>
                      </a:lnTo>
                      <a:lnTo>
                        <a:pt x="137261" y="4927600"/>
                      </a:lnTo>
                      <a:lnTo>
                        <a:pt x="135724" y="4927600"/>
                      </a:lnTo>
                      <a:lnTo>
                        <a:pt x="18846" y="5207000"/>
                      </a:lnTo>
                      <a:lnTo>
                        <a:pt x="10909" y="5219700"/>
                      </a:lnTo>
                      <a:lnTo>
                        <a:pt x="5062" y="5245100"/>
                      </a:lnTo>
                      <a:lnTo>
                        <a:pt x="1417" y="5270500"/>
                      </a:lnTo>
                      <a:lnTo>
                        <a:pt x="88" y="5308600"/>
                      </a:lnTo>
                      <a:lnTo>
                        <a:pt x="1466" y="5334000"/>
                      </a:lnTo>
                      <a:lnTo>
                        <a:pt x="5124" y="5359400"/>
                      </a:lnTo>
                      <a:lnTo>
                        <a:pt x="10954" y="5384800"/>
                      </a:lnTo>
                      <a:lnTo>
                        <a:pt x="18846" y="5410200"/>
                      </a:lnTo>
                      <a:lnTo>
                        <a:pt x="135648" y="5689600"/>
                      </a:lnTo>
                      <a:lnTo>
                        <a:pt x="229114" y="5689600"/>
                      </a:lnTo>
                      <a:lnTo>
                        <a:pt x="227266" y="5676900"/>
                      </a:lnTo>
                      <a:lnTo>
                        <a:pt x="224142" y="5676900"/>
                      </a:lnTo>
                      <a:lnTo>
                        <a:pt x="223786" y="5664200"/>
                      </a:lnTo>
                      <a:lnTo>
                        <a:pt x="105283" y="5397500"/>
                      </a:lnTo>
                      <a:lnTo>
                        <a:pt x="98990" y="5372100"/>
                      </a:lnTo>
                      <a:lnTo>
                        <a:pt x="94338" y="5346700"/>
                      </a:lnTo>
                      <a:lnTo>
                        <a:pt x="91434" y="5334000"/>
                      </a:lnTo>
                      <a:lnTo>
                        <a:pt x="90385" y="5308600"/>
                      </a:lnTo>
                      <a:lnTo>
                        <a:pt x="91488" y="5283200"/>
                      </a:lnTo>
                      <a:lnTo>
                        <a:pt x="94424" y="5257800"/>
                      </a:lnTo>
                      <a:lnTo>
                        <a:pt x="99065" y="5245100"/>
                      </a:lnTo>
                      <a:lnTo>
                        <a:pt x="105283" y="5219700"/>
                      </a:lnTo>
                      <a:lnTo>
                        <a:pt x="222605" y="4953000"/>
                      </a:lnTo>
                      <a:lnTo>
                        <a:pt x="223024" y="4940300"/>
                      </a:lnTo>
                      <a:lnTo>
                        <a:pt x="228990" y="4927600"/>
                      </a:lnTo>
                      <a:lnTo>
                        <a:pt x="233225" y="4902200"/>
                      </a:lnTo>
                      <a:lnTo>
                        <a:pt x="235751" y="4889500"/>
                      </a:lnTo>
                      <a:lnTo>
                        <a:pt x="236588" y="4864100"/>
                      </a:lnTo>
                      <a:lnTo>
                        <a:pt x="236372" y="4864100"/>
                      </a:lnTo>
                      <a:lnTo>
                        <a:pt x="236321" y="4851400"/>
                      </a:lnTo>
                      <a:lnTo>
                        <a:pt x="236131" y="4851400"/>
                      </a:lnTo>
                      <a:lnTo>
                        <a:pt x="235762" y="4838700"/>
                      </a:lnTo>
                      <a:close/>
                    </a:path>
                    <a:path w="236854" h="7556500">
                      <a:moveTo>
                        <a:pt x="233181" y="4813300"/>
                      </a:moveTo>
                      <a:lnTo>
                        <a:pt x="141915" y="4813300"/>
                      </a:lnTo>
                      <a:lnTo>
                        <a:pt x="143395" y="4826000"/>
                      </a:lnTo>
                      <a:lnTo>
                        <a:pt x="143929" y="4826000"/>
                      </a:lnTo>
                      <a:lnTo>
                        <a:pt x="144145" y="4838700"/>
                      </a:lnTo>
                      <a:lnTo>
                        <a:pt x="235095" y="4838700"/>
                      </a:lnTo>
                      <a:lnTo>
                        <a:pt x="234246" y="4826000"/>
                      </a:lnTo>
                      <a:lnTo>
                        <a:pt x="233181" y="4813300"/>
                      </a:lnTo>
                      <a:close/>
                    </a:path>
                    <a:path w="236854" h="7556500">
                      <a:moveTo>
                        <a:pt x="90373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65" y="4470400"/>
                      </a:lnTo>
                      <a:lnTo>
                        <a:pt x="18846" y="4521200"/>
                      </a:lnTo>
                      <a:lnTo>
                        <a:pt x="135648" y="4800600"/>
                      </a:lnTo>
                      <a:lnTo>
                        <a:pt x="138050" y="4800600"/>
                      </a:lnTo>
                      <a:lnTo>
                        <a:pt x="140136" y="4813300"/>
                      </a:lnTo>
                      <a:lnTo>
                        <a:pt x="231889" y="4813300"/>
                      </a:lnTo>
                      <a:lnTo>
                        <a:pt x="230870" y="4800600"/>
                      </a:lnTo>
                      <a:lnTo>
                        <a:pt x="228971" y="4787900"/>
                      </a:lnTo>
                      <a:lnTo>
                        <a:pt x="226210" y="4787900"/>
                      </a:lnTo>
                      <a:lnTo>
                        <a:pt x="222605" y="4775200"/>
                      </a:lnTo>
                      <a:lnTo>
                        <a:pt x="105371" y="4495800"/>
                      </a:lnTo>
                      <a:lnTo>
                        <a:pt x="98967" y="4483100"/>
                      </a:lnTo>
                      <a:lnTo>
                        <a:pt x="94262" y="4457700"/>
                      </a:lnTo>
                      <a:lnTo>
                        <a:pt x="91363" y="4432300"/>
                      </a:lnTo>
                      <a:lnTo>
                        <a:pt x="90373" y="4419600"/>
                      </a:lnTo>
                      <a:lnTo>
                        <a:pt x="90373" y="4406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189" y="3962400"/>
                      </a:lnTo>
                      <a:lnTo>
                        <a:pt x="145994" y="3975100"/>
                      </a:lnTo>
                      <a:lnTo>
                        <a:pt x="145253" y="3987800"/>
                      </a:lnTo>
                      <a:lnTo>
                        <a:pt x="143964" y="4000500"/>
                      </a:lnTo>
                      <a:lnTo>
                        <a:pt x="142125" y="4013200"/>
                      </a:lnTo>
                      <a:lnTo>
                        <a:pt x="141579" y="4013200"/>
                      </a:lnTo>
                      <a:lnTo>
                        <a:pt x="140385" y="4025900"/>
                      </a:lnTo>
                      <a:lnTo>
                        <a:pt x="138353" y="4025900"/>
                      </a:lnTo>
                      <a:lnTo>
                        <a:pt x="137363" y="4038600"/>
                      </a:lnTo>
                      <a:lnTo>
                        <a:pt x="18846" y="4305300"/>
                      </a:lnTo>
                      <a:lnTo>
                        <a:pt x="12600" y="4330700"/>
                      </a:lnTo>
                      <a:lnTo>
                        <a:pt x="7567" y="4343400"/>
                      </a:lnTo>
                      <a:lnTo>
                        <a:pt x="3789" y="4368800"/>
                      </a:lnTo>
                      <a:lnTo>
                        <a:pt x="1308" y="4381500"/>
                      </a:lnTo>
                      <a:lnTo>
                        <a:pt x="737" y="4394200"/>
                      </a:lnTo>
                      <a:lnTo>
                        <a:pt x="325" y="4406900"/>
                      </a:lnTo>
                      <a:lnTo>
                        <a:pt x="90576" y="4406900"/>
                      </a:lnTo>
                      <a:lnTo>
                        <a:pt x="92154" y="4381500"/>
                      </a:lnTo>
                      <a:lnTo>
                        <a:pt x="95134" y="4368800"/>
                      </a:lnTo>
                      <a:lnTo>
                        <a:pt x="99511" y="4343400"/>
                      </a:lnTo>
                      <a:lnTo>
                        <a:pt x="105283" y="4330700"/>
                      </a:lnTo>
                      <a:lnTo>
                        <a:pt x="198640" y="4114800"/>
                      </a:lnTo>
                      <a:lnTo>
                        <a:pt x="198208" y="4114800"/>
                      </a:lnTo>
                      <a:lnTo>
                        <a:pt x="222605" y="4051300"/>
                      </a:lnTo>
                      <a:lnTo>
                        <a:pt x="225234" y="4051300"/>
                      </a:lnTo>
                      <a:lnTo>
                        <a:pt x="227774" y="4038600"/>
                      </a:lnTo>
                      <a:lnTo>
                        <a:pt x="229641" y="4038600"/>
                      </a:lnTo>
                      <a:lnTo>
                        <a:pt x="230784" y="4025900"/>
                      </a:lnTo>
                      <a:lnTo>
                        <a:pt x="233467" y="4013200"/>
                      </a:lnTo>
                      <a:lnTo>
                        <a:pt x="235302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118" y="3949700"/>
                      </a:moveTo>
                      <a:lnTo>
                        <a:pt x="145643" y="3949700"/>
                      </a:lnTo>
                      <a:lnTo>
                        <a:pt x="146024" y="3962400"/>
                      </a:lnTo>
                      <a:lnTo>
                        <a:pt x="236118" y="3962400"/>
                      </a:lnTo>
                      <a:lnTo>
                        <a:pt x="236118" y="3949700"/>
                      </a:lnTo>
                      <a:close/>
                    </a:path>
                    <a:path w="236854" h="7556500">
                      <a:moveTo>
                        <a:pt x="235250" y="3937000"/>
                      </a:moveTo>
                      <a:lnTo>
                        <a:pt x="144614" y="3937000"/>
                      </a:lnTo>
                      <a:lnTo>
                        <a:pt x="145313" y="3949700"/>
                      </a:lnTo>
                      <a:lnTo>
                        <a:pt x="236004" y="3949700"/>
                      </a:lnTo>
                      <a:lnTo>
                        <a:pt x="235250" y="3937000"/>
                      </a:lnTo>
                      <a:close/>
                    </a:path>
                    <a:path w="236854" h="7556500">
                      <a:moveTo>
                        <a:pt x="230606" y="3911600"/>
                      </a:moveTo>
                      <a:lnTo>
                        <a:pt x="139814" y="3911600"/>
                      </a:lnTo>
                      <a:lnTo>
                        <a:pt x="141274" y="3924300"/>
                      </a:lnTo>
                      <a:lnTo>
                        <a:pt x="142036" y="3924300"/>
                      </a:lnTo>
                      <a:lnTo>
                        <a:pt x="143586" y="3937000"/>
                      </a:lnTo>
                      <a:lnTo>
                        <a:pt x="234105" y="3937000"/>
                      </a:lnTo>
                      <a:lnTo>
                        <a:pt x="232560" y="3924300"/>
                      </a:lnTo>
                      <a:lnTo>
                        <a:pt x="230606" y="3911600"/>
                      </a:lnTo>
                      <a:close/>
                    </a:path>
                    <a:path w="236854" h="7556500">
                      <a:moveTo>
                        <a:pt x="229336" y="3136900"/>
                      </a:moveTo>
                      <a:lnTo>
                        <a:pt x="137248" y="3136900"/>
                      </a:lnTo>
                      <a:lnTo>
                        <a:pt x="135724" y="3149600"/>
                      </a:lnTo>
                      <a:lnTo>
                        <a:pt x="18846" y="3416300"/>
                      </a:lnTo>
                      <a:lnTo>
                        <a:pt x="10954" y="3441700"/>
                      </a:lnTo>
                      <a:lnTo>
                        <a:pt x="5124" y="3467100"/>
                      </a:lnTo>
                      <a:lnTo>
                        <a:pt x="1466" y="3492500"/>
                      </a:lnTo>
                      <a:lnTo>
                        <a:pt x="88" y="3517900"/>
                      </a:lnTo>
                      <a:lnTo>
                        <a:pt x="88" y="3530600"/>
                      </a:lnTo>
                      <a:lnTo>
                        <a:pt x="5062" y="3581400"/>
                      </a:lnTo>
                      <a:lnTo>
                        <a:pt x="18846" y="3632200"/>
                      </a:lnTo>
                      <a:lnTo>
                        <a:pt x="135559" y="3898900"/>
                      </a:lnTo>
                      <a:lnTo>
                        <a:pt x="136499" y="3898900"/>
                      </a:lnTo>
                      <a:lnTo>
                        <a:pt x="137426" y="3911600"/>
                      </a:lnTo>
                      <a:lnTo>
                        <a:pt x="229831" y="3911600"/>
                      </a:lnTo>
                      <a:lnTo>
                        <a:pt x="227545" y="3898900"/>
                      </a:lnTo>
                      <a:lnTo>
                        <a:pt x="225488" y="3886200"/>
                      </a:lnTo>
                      <a:lnTo>
                        <a:pt x="223189" y="3886200"/>
                      </a:lnTo>
                      <a:lnTo>
                        <a:pt x="105283" y="3606800"/>
                      </a:lnTo>
                      <a:lnTo>
                        <a:pt x="99056" y="3594100"/>
                      </a:lnTo>
                      <a:lnTo>
                        <a:pt x="94410" y="3568700"/>
                      </a:lnTo>
                      <a:lnTo>
                        <a:pt x="91475" y="3543300"/>
                      </a:lnTo>
                      <a:lnTo>
                        <a:pt x="90385" y="3517900"/>
                      </a:lnTo>
                      <a:lnTo>
                        <a:pt x="91420" y="3505200"/>
                      </a:lnTo>
                      <a:lnTo>
                        <a:pt x="94319" y="3479800"/>
                      </a:lnTo>
                      <a:lnTo>
                        <a:pt x="98976" y="3454400"/>
                      </a:lnTo>
                      <a:lnTo>
                        <a:pt x="105283" y="3441700"/>
                      </a:lnTo>
                      <a:lnTo>
                        <a:pt x="222605" y="3162300"/>
                      </a:lnTo>
                      <a:lnTo>
                        <a:pt x="224993" y="3162300"/>
                      </a:lnTo>
                      <a:lnTo>
                        <a:pt x="225488" y="3149600"/>
                      </a:lnTo>
                      <a:lnTo>
                        <a:pt x="228396" y="3149600"/>
                      </a:lnTo>
                      <a:lnTo>
                        <a:pt x="229336" y="3136900"/>
                      </a:lnTo>
                      <a:close/>
                    </a:path>
                    <a:path w="236854" h="7556500">
                      <a:moveTo>
                        <a:pt x="232127" y="3124200"/>
                      </a:moveTo>
                      <a:lnTo>
                        <a:pt x="139738" y="3124200"/>
                      </a:lnTo>
                      <a:lnTo>
                        <a:pt x="139738" y="3136900"/>
                      </a:lnTo>
                      <a:lnTo>
                        <a:pt x="230517" y="3136900"/>
                      </a:lnTo>
                      <a:lnTo>
                        <a:pt x="232127" y="3124200"/>
                      </a:lnTo>
                      <a:close/>
                    </a:path>
                    <a:path w="236854" h="7556500">
                      <a:moveTo>
                        <a:pt x="235381" y="3098800"/>
                      </a:moveTo>
                      <a:lnTo>
                        <a:pt x="144868" y="3098800"/>
                      </a:lnTo>
                      <a:lnTo>
                        <a:pt x="144665" y="3111500"/>
                      </a:lnTo>
                      <a:lnTo>
                        <a:pt x="143941" y="3111500"/>
                      </a:lnTo>
                      <a:lnTo>
                        <a:pt x="141605" y="3124200"/>
                      </a:lnTo>
                      <a:lnTo>
                        <a:pt x="233464" y="3124200"/>
                      </a:lnTo>
                      <a:lnTo>
                        <a:pt x="234543" y="3111500"/>
                      </a:lnTo>
                      <a:lnTo>
                        <a:pt x="235381" y="3098800"/>
                      </a:lnTo>
                      <a:close/>
                    </a:path>
                    <a:path w="236854" h="7556500">
                      <a:moveTo>
                        <a:pt x="231673" y="3022600"/>
                      </a:moveTo>
                      <a:lnTo>
                        <a:pt x="140284" y="3022600"/>
                      </a:lnTo>
                      <a:lnTo>
                        <a:pt x="141935" y="3035300"/>
                      </a:lnTo>
                      <a:lnTo>
                        <a:pt x="142201" y="3035300"/>
                      </a:lnTo>
                      <a:lnTo>
                        <a:pt x="144639" y="3048000"/>
                      </a:lnTo>
                      <a:lnTo>
                        <a:pt x="145919" y="3073400"/>
                      </a:lnTo>
                      <a:lnTo>
                        <a:pt x="146052" y="3086100"/>
                      </a:lnTo>
                      <a:lnTo>
                        <a:pt x="145046" y="3098800"/>
                      </a:lnTo>
                      <a:lnTo>
                        <a:pt x="236169" y="3098800"/>
                      </a:lnTo>
                      <a:lnTo>
                        <a:pt x="236385" y="3086100"/>
                      </a:lnTo>
                      <a:lnTo>
                        <a:pt x="236588" y="3086100"/>
                      </a:lnTo>
                      <a:lnTo>
                        <a:pt x="236588" y="3073400"/>
                      </a:lnTo>
                      <a:lnTo>
                        <a:pt x="236143" y="3073400"/>
                      </a:lnTo>
                      <a:lnTo>
                        <a:pt x="235559" y="3060700"/>
                      </a:lnTo>
                      <a:lnTo>
                        <a:pt x="234622" y="3048000"/>
                      </a:lnTo>
                      <a:lnTo>
                        <a:pt x="233329" y="3035300"/>
                      </a:lnTo>
                      <a:lnTo>
                        <a:pt x="231673" y="3022600"/>
                      </a:lnTo>
                      <a:close/>
                    </a:path>
                    <a:path w="236854" h="7556500">
                      <a:moveTo>
                        <a:pt x="231800" y="2235200"/>
                      </a:moveTo>
                      <a:lnTo>
                        <a:pt x="140576" y="2235200"/>
                      </a:lnTo>
                      <a:lnTo>
                        <a:pt x="138417" y="2247900"/>
                      </a:lnTo>
                      <a:lnTo>
                        <a:pt x="135724" y="2247900"/>
                      </a:lnTo>
                      <a:lnTo>
                        <a:pt x="18846" y="2527300"/>
                      </a:lnTo>
                      <a:lnTo>
                        <a:pt x="4665" y="2578100"/>
                      </a:lnTo>
                      <a:lnTo>
                        <a:pt x="0" y="2628900"/>
                      </a:lnTo>
                      <a:lnTo>
                        <a:pt x="1139" y="2654300"/>
                      </a:lnTo>
                      <a:lnTo>
                        <a:pt x="4665" y="2692400"/>
                      </a:lnTo>
                      <a:lnTo>
                        <a:pt x="10570" y="2717800"/>
                      </a:lnTo>
                      <a:lnTo>
                        <a:pt x="18846" y="2743200"/>
                      </a:lnTo>
                      <a:lnTo>
                        <a:pt x="135724" y="3009900"/>
                      </a:lnTo>
                      <a:lnTo>
                        <a:pt x="138328" y="3022600"/>
                      </a:lnTo>
                      <a:lnTo>
                        <a:pt x="230551" y="3022600"/>
                      </a:lnTo>
                      <a:lnTo>
                        <a:pt x="228668" y="3009900"/>
                      </a:lnTo>
                      <a:lnTo>
                        <a:pt x="226020" y="2997200"/>
                      </a:lnTo>
                      <a:lnTo>
                        <a:pt x="222605" y="2997200"/>
                      </a:lnTo>
                      <a:lnTo>
                        <a:pt x="208394" y="2959100"/>
                      </a:lnTo>
                      <a:lnTo>
                        <a:pt x="208953" y="2959100"/>
                      </a:lnTo>
                      <a:lnTo>
                        <a:pt x="105283" y="2717800"/>
                      </a:lnTo>
                      <a:lnTo>
                        <a:pt x="100228" y="2705100"/>
                      </a:lnTo>
                      <a:lnTo>
                        <a:pt x="96219" y="2692400"/>
                      </a:lnTo>
                      <a:lnTo>
                        <a:pt x="93247" y="2667000"/>
                      </a:lnTo>
                      <a:lnTo>
                        <a:pt x="91300" y="2654300"/>
                      </a:lnTo>
                      <a:lnTo>
                        <a:pt x="90703" y="2654300"/>
                      </a:lnTo>
                      <a:lnTo>
                        <a:pt x="90373" y="2641600"/>
                      </a:lnTo>
                      <a:lnTo>
                        <a:pt x="90373" y="2628900"/>
                      </a:lnTo>
                      <a:lnTo>
                        <a:pt x="91361" y="2603500"/>
                      </a:lnTo>
                      <a:lnTo>
                        <a:pt x="94251" y="2590800"/>
                      </a:lnTo>
                      <a:lnTo>
                        <a:pt x="98929" y="2565400"/>
                      </a:lnTo>
                      <a:lnTo>
                        <a:pt x="105283" y="2552700"/>
                      </a:lnTo>
                      <a:lnTo>
                        <a:pt x="222605" y="2273300"/>
                      </a:lnTo>
                      <a:lnTo>
                        <a:pt x="226053" y="2260600"/>
                      </a:lnTo>
                      <a:lnTo>
                        <a:pt x="228736" y="2260600"/>
                      </a:lnTo>
                      <a:lnTo>
                        <a:pt x="230653" y="2247900"/>
                      </a:lnTo>
                      <a:lnTo>
                        <a:pt x="231800" y="2235200"/>
                      </a:lnTo>
                      <a:close/>
                    </a:path>
                    <a:path w="236854" h="7556500">
                      <a:moveTo>
                        <a:pt x="235369" y="2209800"/>
                      </a:moveTo>
                      <a:lnTo>
                        <a:pt x="144526" y="2209800"/>
                      </a:lnTo>
                      <a:lnTo>
                        <a:pt x="143535" y="2222500"/>
                      </a:lnTo>
                      <a:lnTo>
                        <a:pt x="142252" y="2235200"/>
                      </a:lnTo>
                      <a:lnTo>
                        <a:pt x="232714" y="2235200"/>
                      </a:lnTo>
                      <a:lnTo>
                        <a:pt x="233464" y="2222500"/>
                      </a:lnTo>
                      <a:lnTo>
                        <a:pt x="234670" y="2222500"/>
                      </a:lnTo>
                      <a:lnTo>
                        <a:pt x="235369" y="2209800"/>
                      </a:lnTo>
                      <a:close/>
                    </a:path>
                    <a:path w="236854" h="7556500">
                      <a:moveTo>
                        <a:pt x="231635" y="2133600"/>
                      </a:moveTo>
                      <a:lnTo>
                        <a:pt x="140500" y="2133600"/>
                      </a:lnTo>
                      <a:lnTo>
                        <a:pt x="141274" y="2146300"/>
                      </a:lnTo>
                      <a:lnTo>
                        <a:pt x="144145" y="2159000"/>
                      </a:lnTo>
                      <a:lnTo>
                        <a:pt x="145770" y="2171700"/>
                      </a:lnTo>
                      <a:lnTo>
                        <a:pt x="146157" y="2197100"/>
                      </a:lnTo>
                      <a:lnTo>
                        <a:pt x="145313" y="2209800"/>
                      </a:lnTo>
                      <a:lnTo>
                        <a:pt x="235839" y="2209800"/>
                      </a:lnTo>
                      <a:lnTo>
                        <a:pt x="236067" y="2197100"/>
                      </a:lnTo>
                      <a:lnTo>
                        <a:pt x="236245" y="2197100"/>
                      </a:lnTo>
                      <a:lnTo>
                        <a:pt x="236416" y="2184400"/>
                      </a:lnTo>
                      <a:lnTo>
                        <a:pt x="235726" y="2171700"/>
                      </a:lnTo>
                      <a:lnTo>
                        <a:pt x="234143" y="2146300"/>
                      </a:lnTo>
                      <a:lnTo>
                        <a:pt x="231635" y="2133600"/>
                      </a:lnTo>
                      <a:close/>
                    </a:path>
                    <a:path w="236854" h="7556500">
                      <a:moveTo>
                        <a:pt x="229114" y="2120900"/>
                      </a:moveTo>
                      <a:lnTo>
                        <a:pt x="137426" y="2120900"/>
                      </a:lnTo>
                      <a:lnTo>
                        <a:pt x="138887" y="2133600"/>
                      </a:lnTo>
                      <a:lnTo>
                        <a:pt x="230580" y="2133600"/>
                      </a:lnTo>
                      <a:lnTo>
                        <a:pt x="229114" y="2120900"/>
                      </a:lnTo>
                      <a:close/>
                    </a:path>
                    <a:path w="236854" h="7556500">
                      <a:moveTo>
                        <a:pt x="234251" y="1257300"/>
                      </a:moveTo>
                      <a:lnTo>
                        <a:pt x="143395" y="1257300"/>
                      </a:lnTo>
                      <a:lnTo>
                        <a:pt x="143929" y="1270000"/>
                      </a:lnTo>
                      <a:lnTo>
                        <a:pt x="145059" y="1270000"/>
                      </a:lnTo>
                      <a:lnTo>
                        <a:pt x="145389" y="1282700"/>
                      </a:lnTo>
                      <a:lnTo>
                        <a:pt x="146113" y="1295400"/>
                      </a:lnTo>
                      <a:lnTo>
                        <a:pt x="145715" y="1308100"/>
                      </a:lnTo>
                      <a:lnTo>
                        <a:pt x="144166" y="1320800"/>
                      </a:lnTo>
                      <a:lnTo>
                        <a:pt x="141439" y="1346200"/>
                      </a:lnTo>
                      <a:lnTo>
                        <a:pt x="139141" y="1346200"/>
                      </a:lnTo>
                      <a:lnTo>
                        <a:pt x="138531" y="1358900"/>
                      </a:lnTo>
                      <a:lnTo>
                        <a:pt x="135724" y="1358900"/>
                      </a:lnTo>
                      <a:lnTo>
                        <a:pt x="18846" y="1638300"/>
                      </a:lnTo>
                      <a:lnTo>
                        <a:pt x="5062" y="1689100"/>
                      </a:lnTo>
                      <a:lnTo>
                        <a:pt x="88" y="1739900"/>
                      </a:lnTo>
                      <a:lnTo>
                        <a:pt x="1466" y="1765300"/>
                      </a:lnTo>
                      <a:lnTo>
                        <a:pt x="5124" y="1803400"/>
                      </a:lnTo>
                      <a:lnTo>
                        <a:pt x="10954" y="1828800"/>
                      </a:lnTo>
                      <a:lnTo>
                        <a:pt x="18846" y="1841500"/>
                      </a:lnTo>
                      <a:lnTo>
                        <a:pt x="135648" y="2120900"/>
                      </a:lnTo>
                      <a:lnTo>
                        <a:pt x="227266" y="2120900"/>
                      </a:lnTo>
                      <a:lnTo>
                        <a:pt x="225069" y="2108200"/>
                      </a:lnTo>
                      <a:lnTo>
                        <a:pt x="223189" y="2108200"/>
                      </a:lnTo>
                      <a:lnTo>
                        <a:pt x="105283" y="1828800"/>
                      </a:lnTo>
                      <a:lnTo>
                        <a:pt x="98990" y="1803400"/>
                      </a:lnTo>
                      <a:lnTo>
                        <a:pt x="94338" y="1790700"/>
                      </a:lnTo>
                      <a:lnTo>
                        <a:pt x="91434" y="1765300"/>
                      </a:lnTo>
                      <a:lnTo>
                        <a:pt x="90385" y="1739900"/>
                      </a:lnTo>
                      <a:lnTo>
                        <a:pt x="91488" y="1714500"/>
                      </a:lnTo>
                      <a:lnTo>
                        <a:pt x="94424" y="1689100"/>
                      </a:lnTo>
                      <a:lnTo>
                        <a:pt x="99065" y="1676400"/>
                      </a:lnTo>
                      <a:lnTo>
                        <a:pt x="105283" y="1651000"/>
                      </a:lnTo>
                      <a:lnTo>
                        <a:pt x="222605" y="1384300"/>
                      </a:lnTo>
                      <a:lnTo>
                        <a:pt x="223024" y="1384300"/>
                      </a:lnTo>
                      <a:lnTo>
                        <a:pt x="228990" y="1358900"/>
                      </a:lnTo>
                      <a:lnTo>
                        <a:pt x="233225" y="1346200"/>
                      </a:lnTo>
                      <a:lnTo>
                        <a:pt x="235751" y="1320800"/>
                      </a:lnTo>
                      <a:lnTo>
                        <a:pt x="236588" y="1295400"/>
                      </a:lnTo>
                      <a:lnTo>
                        <a:pt x="236372" y="1295400"/>
                      </a:lnTo>
                      <a:lnTo>
                        <a:pt x="236321" y="1282700"/>
                      </a:lnTo>
                      <a:lnTo>
                        <a:pt x="235737" y="1282700"/>
                      </a:lnTo>
                      <a:lnTo>
                        <a:pt x="235096" y="1270000"/>
                      </a:lnTo>
                      <a:lnTo>
                        <a:pt x="234251" y="1257300"/>
                      </a:lnTo>
                      <a:close/>
                    </a:path>
                    <a:path w="236854" h="7556500">
                      <a:moveTo>
                        <a:pt x="230870" y="1231900"/>
                      </a:moveTo>
                      <a:lnTo>
                        <a:pt x="138050" y="1231900"/>
                      </a:lnTo>
                      <a:lnTo>
                        <a:pt x="140136" y="1244600"/>
                      </a:lnTo>
                      <a:lnTo>
                        <a:pt x="141915" y="1257300"/>
                      </a:lnTo>
                      <a:lnTo>
                        <a:pt x="233187" y="1257300"/>
                      </a:lnTo>
                      <a:lnTo>
                        <a:pt x="231889" y="1244600"/>
                      </a:lnTo>
                      <a:lnTo>
                        <a:pt x="230870" y="1231900"/>
                      </a:lnTo>
                      <a:close/>
                    </a:path>
                    <a:path w="236854" h="7556500">
                      <a:moveTo>
                        <a:pt x="90462" y="838200"/>
                      </a:moveTo>
                      <a:lnTo>
                        <a:pt x="266" y="838200"/>
                      </a:lnTo>
                      <a:lnTo>
                        <a:pt x="374" y="863600"/>
                      </a:lnTo>
                      <a:lnTo>
                        <a:pt x="3513" y="901700"/>
                      </a:lnTo>
                      <a:lnTo>
                        <a:pt x="9673" y="927100"/>
                      </a:lnTo>
                      <a:lnTo>
                        <a:pt x="18846" y="952500"/>
                      </a:lnTo>
                      <a:lnTo>
                        <a:pt x="135648" y="1231900"/>
                      </a:lnTo>
                      <a:lnTo>
                        <a:pt x="228971" y="1231900"/>
                      </a:lnTo>
                      <a:lnTo>
                        <a:pt x="226210" y="1219200"/>
                      </a:lnTo>
                      <a:lnTo>
                        <a:pt x="222605" y="1206500"/>
                      </a:lnTo>
                      <a:lnTo>
                        <a:pt x="105371" y="939800"/>
                      </a:lnTo>
                      <a:lnTo>
                        <a:pt x="98967" y="914400"/>
                      </a:lnTo>
                      <a:lnTo>
                        <a:pt x="94262" y="901700"/>
                      </a:lnTo>
                      <a:lnTo>
                        <a:pt x="91363" y="876300"/>
                      </a:lnTo>
                      <a:lnTo>
                        <a:pt x="90373" y="850900"/>
                      </a:lnTo>
                      <a:lnTo>
                        <a:pt x="90462" y="838200"/>
                      </a:lnTo>
                      <a:close/>
                    </a:path>
                    <a:path w="236854" h="7556500">
                      <a:moveTo>
                        <a:pt x="230653" y="457200"/>
                      </a:moveTo>
                      <a:lnTo>
                        <a:pt x="139306" y="457200"/>
                      </a:lnTo>
                      <a:lnTo>
                        <a:pt x="18846" y="749300"/>
                      </a:lnTo>
                      <a:lnTo>
                        <a:pt x="11620" y="762000"/>
                      </a:lnTo>
                      <a:lnTo>
                        <a:pt x="6086" y="787400"/>
                      </a:lnTo>
                      <a:lnTo>
                        <a:pt x="2319" y="812800"/>
                      </a:lnTo>
                      <a:lnTo>
                        <a:pt x="393" y="838200"/>
                      </a:lnTo>
                      <a:lnTo>
                        <a:pt x="90614" y="838200"/>
                      </a:lnTo>
                      <a:lnTo>
                        <a:pt x="92204" y="812800"/>
                      </a:lnTo>
                      <a:lnTo>
                        <a:pt x="95229" y="800100"/>
                      </a:lnTo>
                      <a:lnTo>
                        <a:pt x="99613" y="774700"/>
                      </a:lnTo>
                      <a:lnTo>
                        <a:pt x="105283" y="762000"/>
                      </a:lnTo>
                      <a:lnTo>
                        <a:pt x="222605" y="482600"/>
                      </a:lnTo>
                      <a:lnTo>
                        <a:pt x="226053" y="482600"/>
                      </a:lnTo>
                      <a:lnTo>
                        <a:pt x="228736" y="469900"/>
                      </a:lnTo>
                      <a:lnTo>
                        <a:pt x="230653" y="457200"/>
                      </a:lnTo>
                      <a:close/>
                    </a:path>
                    <a:path w="236854" h="7556500">
                      <a:moveTo>
                        <a:pt x="230606" y="342900"/>
                      </a:moveTo>
                      <a:lnTo>
                        <a:pt x="138887" y="342900"/>
                      </a:lnTo>
                      <a:lnTo>
                        <a:pt x="140500" y="355600"/>
                      </a:lnTo>
                      <a:lnTo>
                        <a:pt x="141274" y="355600"/>
                      </a:lnTo>
                      <a:lnTo>
                        <a:pt x="144868" y="381000"/>
                      </a:lnTo>
                      <a:lnTo>
                        <a:pt x="146205" y="406400"/>
                      </a:lnTo>
                      <a:lnTo>
                        <a:pt x="145289" y="419100"/>
                      </a:lnTo>
                      <a:lnTo>
                        <a:pt x="142125" y="444500"/>
                      </a:lnTo>
                      <a:lnTo>
                        <a:pt x="141770" y="444500"/>
                      </a:lnTo>
                      <a:lnTo>
                        <a:pt x="141274" y="457200"/>
                      </a:lnTo>
                      <a:lnTo>
                        <a:pt x="231800" y="457200"/>
                      </a:lnTo>
                      <a:lnTo>
                        <a:pt x="235414" y="431800"/>
                      </a:lnTo>
                      <a:lnTo>
                        <a:pt x="236413" y="406400"/>
                      </a:lnTo>
                      <a:lnTo>
                        <a:pt x="234807" y="368300"/>
                      </a:lnTo>
                      <a:lnTo>
                        <a:pt x="230606" y="342900"/>
                      </a:lnTo>
                      <a:close/>
                    </a:path>
                    <a:path w="236854" h="7556500">
                      <a:moveTo>
                        <a:pt x="94341" y="0"/>
                      </a:moveTo>
                      <a:lnTo>
                        <a:pt x="3571" y="0"/>
                      </a:lnTo>
                      <a:lnTo>
                        <a:pt x="5124" y="12700"/>
                      </a:lnTo>
                      <a:lnTo>
                        <a:pt x="10954" y="38100"/>
                      </a:lnTo>
                      <a:lnTo>
                        <a:pt x="18846" y="63500"/>
                      </a:lnTo>
                      <a:lnTo>
                        <a:pt x="135648" y="330200"/>
                      </a:lnTo>
                      <a:lnTo>
                        <a:pt x="137426" y="342900"/>
                      </a:lnTo>
                      <a:lnTo>
                        <a:pt x="229831" y="342900"/>
                      </a:lnTo>
                      <a:lnTo>
                        <a:pt x="227545" y="330200"/>
                      </a:lnTo>
                      <a:lnTo>
                        <a:pt x="225488" y="330200"/>
                      </a:lnTo>
                      <a:lnTo>
                        <a:pt x="223189" y="317500"/>
                      </a:lnTo>
                      <a:lnTo>
                        <a:pt x="105283" y="38100"/>
                      </a:lnTo>
                      <a:lnTo>
                        <a:pt x="99009" y="25400"/>
                      </a:lnTo>
                      <a:lnTo>
                        <a:pt x="94341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5" name="object 3"/>
                <p:cNvSpPr/>
                <p:nvPr/>
              </p:nvSpPr>
              <p:spPr>
                <a:xfrm>
                  <a:off x="11230175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711" y="7480300"/>
                      </a:moveTo>
                      <a:lnTo>
                        <a:pt x="141262" y="7480300"/>
                      </a:lnTo>
                      <a:lnTo>
                        <a:pt x="142024" y="7493000"/>
                      </a:lnTo>
                      <a:lnTo>
                        <a:pt x="145786" y="7518400"/>
                      </a:lnTo>
                      <a:lnTo>
                        <a:pt x="145969" y="7543800"/>
                      </a:lnTo>
                      <a:lnTo>
                        <a:pt x="144335" y="7556500"/>
                      </a:lnTo>
                      <a:lnTo>
                        <a:pt x="236040" y="7556500"/>
                      </a:lnTo>
                      <a:lnTo>
                        <a:pt x="236044" y="7518400"/>
                      </a:lnTo>
                      <a:lnTo>
                        <a:pt x="231711" y="7480300"/>
                      </a:lnTo>
                      <a:close/>
                    </a:path>
                    <a:path w="236854" h="7556500">
                      <a:moveTo>
                        <a:pt x="229161" y="7467600"/>
                      </a:moveTo>
                      <a:lnTo>
                        <a:pt x="137502" y="7467600"/>
                      </a:lnTo>
                      <a:lnTo>
                        <a:pt x="139814" y="7480300"/>
                      </a:lnTo>
                      <a:lnTo>
                        <a:pt x="230624" y="7480300"/>
                      </a:lnTo>
                      <a:lnTo>
                        <a:pt x="229161" y="7467600"/>
                      </a:lnTo>
                      <a:close/>
                    </a:path>
                    <a:path w="236854" h="7556500">
                      <a:moveTo>
                        <a:pt x="228384" y="6705600"/>
                      </a:moveTo>
                      <a:lnTo>
                        <a:pt x="136321" y="6705600"/>
                      </a:lnTo>
                      <a:lnTo>
                        <a:pt x="135712" y="6718300"/>
                      </a:lnTo>
                      <a:lnTo>
                        <a:pt x="18923" y="6985000"/>
                      </a:lnTo>
                      <a:lnTo>
                        <a:pt x="10934" y="7010400"/>
                      </a:lnTo>
                      <a:lnTo>
                        <a:pt x="5067" y="7035800"/>
                      </a:lnTo>
                      <a:lnTo>
                        <a:pt x="1438" y="7061200"/>
                      </a:lnTo>
                      <a:lnTo>
                        <a:pt x="165" y="7086600"/>
                      </a:lnTo>
                      <a:lnTo>
                        <a:pt x="1437" y="7124700"/>
                      </a:lnTo>
                      <a:lnTo>
                        <a:pt x="5056" y="7150100"/>
                      </a:lnTo>
                      <a:lnTo>
                        <a:pt x="10896" y="7175500"/>
                      </a:lnTo>
                      <a:lnTo>
                        <a:pt x="18834" y="7188200"/>
                      </a:lnTo>
                      <a:lnTo>
                        <a:pt x="135636" y="7467600"/>
                      </a:lnTo>
                      <a:lnTo>
                        <a:pt x="227332" y="7467600"/>
                      </a:lnTo>
                      <a:lnTo>
                        <a:pt x="225145" y="7454900"/>
                      </a:lnTo>
                      <a:lnTo>
                        <a:pt x="223342" y="7454900"/>
                      </a:lnTo>
                      <a:lnTo>
                        <a:pt x="105359" y="7175500"/>
                      </a:lnTo>
                      <a:lnTo>
                        <a:pt x="99005" y="7162800"/>
                      </a:lnTo>
                      <a:lnTo>
                        <a:pt x="94327" y="7137400"/>
                      </a:lnTo>
                      <a:lnTo>
                        <a:pt x="91437" y="7112000"/>
                      </a:lnTo>
                      <a:lnTo>
                        <a:pt x="90449" y="7086600"/>
                      </a:lnTo>
                      <a:lnTo>
                        <a:pt x="91437" y="7061200"/>
                      </a:lnTo>
                      <a:lnTo>
                        <a:pt x="94327" y="7048500"/>
                      </a:lnTo>
                      <a:lnTo>
                        <a:pt x="99005" y="7023100"/>
                      </a:lnTo>
                      <a:lnTo>
                        <a:pt x="105359" y="6997700"/>
                      </a:lnTo>
                      <a:lnTo>
                        <a:pt x="222669" y="6731000"/>
                      </a:lnTo>
                      <a:lnTo>
                        <a:pt x="223862" y="6731000"/>
                      </a:lnTo>
                      <a:lnTo>
                        <a:pt x="224548" y="6718300"/>
                      </a:lnTo>
                      <a:lnTo>
                        <a:pt x="227025" y="6718300"/>
                      </a:lnTo>
                      <a:lnTo>
                        <a:pt x="228384" y="6705600"/>
                      </a:lnTo>
                      <a:close/>
                    </a:path>
                    <a:path w="236854" h="7556500">
                      <a:moveTo>
                        <a:pt x="228777" y="5816600"/>
                      </a:moveTo>
                      <a:lnTo>
                        <a:pt x="135712" y="5816600"/>
                      </a:lnTo>
                      <a:lnTo>
                        <a:pt x="18923" y="6096000"/>
                      </a:lnTo>
                      <a:lnTo>
                        <a:pt x="9842" y="6121400"/>
                      </a:lnTo>
                      <a:lnTo>
                        <a:pt x="3705" y="6146800"/>
                      </a:lnTo>
                      <a:lnTo>
                        <a:pt x="506" y="6172200"/>
                      </a:lnTo>
                      <a:lnTo>
                        <a:pt x="241" y="6210300"/>
                      </a:lnTo>
                      <a:lnTo>
                        <a:pt x="444" y="6210300"/>
                      </a:lnTo>
                      <a:lnTo>
                        <a:pt x="2335" y="6235700"/>
                      </a:lnTo>
                      <a:lnTo>
                        <a:pt x="6092" y="6261100"/>
                      </a:lnTo>
                      <a:lnTo>
                        <a:pt x="11645" y="6286500"/>
                      </a:lnTo>
                      <a:lnTo>
                        <a:pt x="18923" y="6299200"/>
                      </a:lnTo>
                      <a:lnTo>
                        <a:pt x="135966" y="6578600"/>
                      </a:lnTo>
                      <a:lnTo>
                        <a:pt x="139458" y="6578600"/>
                      </a:lnTo>
                      <a:lnTo>
                        <a:pt x="141516" y="6591300"/>
                      </a:lnTo>
                      <a:lnTo>
                        <a:pt x="141935" y="6604000"/>
                      </a:lnTo>
                      <a:lnTo>
                        <a:pt x="142278" y="6604000"/>
                      </a:lnTo>
                      <a:lnTo>
                        <a:pt x="145343" y="6629400"/>
                      </a:lnTo>
                      <a:lnTo>
                        <a:pt x="146229" y="6642100"/>
                      </a:lnTo>
                      <a:lnTo>
                        <a:pt x="144926" y="6667500"/>
                      </a:lnTo>
                      <a:lnTo>
                        <a:pt x="141427" y="6692900"/>
                      </a:lnTo>
                      <a:lnTo>
                        <a:pt x="139636" y="6692900"/>
                      </a:lnTo>
                      <a:lnTo>
                        <a:pt x="139636" y="6705600"/>
                      </a:lnTo>
                      <a:lnTo>
                        <a:pt x="230517" y="6705600"/>
                      </a:lnTo>
                      <a:lnTo>
                        <a:pt x="234814" y="6680200"/>
                      </a:lnTo>
                      <a:lnTo>
                        <a:pt x="236469" y="6654800"/>
                      </a:lnTo>
                      <a:lnTo>
                        <a:pt x="235487" y="6616700"/>
                      </a:lnTo>
                      <a:lnTo>
                        <a:pt x="231876" y="6591300"/>
                      </a:lnTo>
                      <a:lnTo>
                        <a:pt x="230871" y="6591300"/>
                      </a:lnTo>
                      <a:lnTo>
                        <a:pt x="229001" y="6578600"/>
                      </a:lnTo>
                      <a:lnTo>
                        <a:pt x="226266" y="6565900"/>
                      </a:lnTo>
                      <a:lnTo>
                        <a:pt x="222669" y="6553200"/>
                      </a:lnTo>
                      <a:lnTo>
                        <a:pt x="105359" y="6286500"/>
                      </a:lnTo>
                      <a:lnTo>
                        <a:pt x="99005" y="6261100"/>
                      </a:lnTo>
                      <a:lnTo>
                        <a:pt x="94327" y="6248400"/>
                      </a:lnTo>
                      <a:lnTo>
                        <a:pt x="91437" y="6223000"/>
                      </a:lnTo>
                      <a:lnTo>
                        <a:pt x="90449" y="6197600"/>
                      </a:lnTo>
                      <a:lnTo>
                        <a:pt x="91437" y="6172200"/>
                      </a:lnTo>
                      <a:lnTo>
                        <a:pt x="94327" y="6146800"/>
                      </a:lnTo>
                      <a:lnTo>
                        <a:pt x="99005" y="6134100"/>
                      </a:lnTo>
                      <a:lnTo>
                        <a:pt x="105359" y="6108700"/>
                      </a:lnTo>
                      <a:lnTo>
                        <a:pt x="222669" y="5842000"/>
                      </a:lnTo>
                      <a:lnTo>
                        <a:pt x="226086" y="5829300"/>
                      </a:lnTo>
                      <a:lnTo>
                        <a:pt x="228777" y="5816600"/>
                      </a:lnTo>
                      <a:close/>
                    </a:path>
                    <a:path w="236854" h="7556500">
                      <a:moveTo>
                        <a:pt x="233502" y="5791200"/>
                      </a:moveTo>
                      <a:lnTo>
                        <a:pt x="142405" y="5791200"/>
                      </a:lnTo>
                      <a:lnTo>
                        <a:pt x="140716" y="5803900"/>
                      </a:lnTo>
                      <a:lnTo>
                        <a:pt x="138493" y="5816600"/>
                      </a:lnTo>
                      <a:lnTo>
                        <a:pt x="230716" y="5816600"/>
                      </a:lnTo>
                      <a:lnTo>
                        <a:pt x="231876" y="5803900"/>
                      </a:lnTo>
                      <a:lnTo>
                        <a:pt x="232765" y="5803900"/>
                      </a:lnTo>
                      <a:lnTo>
                        <a:pt x="233502" y="5791200"/>
                      </a:lnTo>
                      <a:close/>
                    </a:path>
                    <a:path w="236854" h="7556500">
                      <a:moveTo>
                        <a:pt x="234746" y="5778500"/>
                      </a:moveTo>
                      <a:lnTo>
                        <a:pt x="144500" y="5778500"/>
                      </a:lnTo>
                      <a:lnTo>
                        <a:pt x="143598" y="5791200"/>
                      </a:lnTo>
                      <a:lnTo>
                        <a:pt x="234492" y="5791200"/>
                      </a:lnTo>
                      <a:lnTo>
                        <a:pt x="234746" y="5778500"/>
                      </a:lnTo>
                      <a:close/>
                    </a:path>
                    <a:path w="236854" h="7556500">
                      <a:moveTo>
                        <a:pt x="235864" y="5765800"/>
                      </a:moveTo>
                      <a:lnTo>
                        <a:pt x="145415" y="5765800"/>
                      </a:lnTo>
                      <a:lnTo>
                        <a:pt x="145135" y="5778500"/>
                      </a:lnTo>
                      <a:lnTo>
                        <a:pt x="235407" y="5778500"/>
                      </a:lnTo>
                      <a:lnTo>
                        <a:pt x="235864" y="5765800"/>
                      </a:lnTo>
                      <a:close/>
                    </a:path>
                    <a:path w="236854" h="7556500">
                      <a:moveTo>
                        <a:pt x="230624" y="5689600"/>
                      </a:moveTo>
                      <a:lnTo>
                        <a:pt x="138963" y="5689600"/>
                      </a:lnTo>
                      <a:lnTo>
                        <a:pt x="140576" y="5702300"/>
                      </a:lnTo>
                      <a:lnTo>
                        <a:pt x="141351" y="5702300"/>
                      </a:lnTo>
                      <a:lnTo>
                        <a:pt x="142875" y="5715000"/>
                      </a:lnTo>
                      <a:lnTo>
                        <a:pt x="144068" y="5715000"/>
                      </a:lnTo>
                      <a:lnTo>
                        <a:pt x="144919" y="5727700"/>
                      </a:lnTo>
                      <a:lnTo>
                        <a:pt x="145816" y="5740400"/>
                      </a:lnTo>
                      <a:lnTo>
                        <a:pt x="146191" y="5753100"/>
                      </a:lnTo>
                      <a:lnTo>
                        <a:pt x="146053" y="5765800"/>
                      </a:lnTo>
                      <a:lnTo>
                        <a:pt x="236270" y="5765800"/>
                      </a:lnTo>
                      <a:lnTo>
                        <a:pt x="236428" y="5753100"/>
                      </a:lnTo>
                      <a:lnTo>
                        <a:pt x="235738" y="5727700"/>
                      </a:lnTo>
                      <a:lnTo>
                        <a:pt x="234175" y="5715000"/>
                      </a:lnTo>
                      <a:lnTo>
                        <a:pt x="231711" y="5702300"/>
                      </a:lnTo>
                      <a:lnTo>
                        <a:pt x="230624" y="5689600"/>
                      </a:lnTo>
                      <a:close/>
                    </a:path>
                    <a:path w="236854" h="7556500">
                      <a:moveTo>
                        <a:pt x="235851" y="4838700"/>
                      </a:moveTo>
                      <a:lnTo>
                        <a:pt x="145491" y="4838700"/>
                      </a:lnTo>
                      <a:lnTo>
                        <a:pt x="146129" y="4864100"/>
                      </a:lnTo>
                      <a:lnTo>
                        <a:pt x="145683" y="4876800"/>
                      </a:lnTo>
                      <a:lnTo>
                        <a:pt x="144124" y="4889500"/>
                      </a:lnTo>
                      <a:lnTo>
                        <a:pt x="141427" y="4902200"/>
                      </a:lnTo>
                      <a:lnTo>
                        <a:pt x="139636" y="4914900"/>
                      </a:lnTo>
                      <a:lnTo>
                        <a:pt x="137934" y="4914900"/>
                      </a:lnTo>
                      <a:lnTo>
                        <a:pt x="137248" y="4927600"/>
                      </a:lnTo>
                      <a:lnTo>
                        <a:pt x="135712" y="4927600"/>
                      </a:lnTo>
                      <a:lnTo>
                        <a:pt x="18923" y="5207000"/>
                      </a:lnTo>
                      <a:lnTo>
                        <a:pt x="10934" y="5219700"/>
                      </a:lnTo>
                      <a:lnTo>
                        <a:pt x="5067" y="5245100"/>
                      </a:lnTo>
                      <a:lnTo>
                        <a:pt x="1438" y="5270500"/>
                      </a:lnTo>
                      <a:lnTo>
                        <a:pt x="165" y="5308600"/>
                      </a:lnTo>
                      <a:lnTo>
                        <a:pt x="520" y="5321300"/>
                      </a:lnTo>
                      <a:lnTo>
                        <a:pt x="2528" y="5346700"/>
                      </a:lnTo>
                      <a:lnTo>
                        <a:pt x="6311" y="5372100"/>
                      </a:lnTo>
                      <a:lnTo>
                        <a:pt x="11800" y="5384800"/>
                      </a:lnTo>
                      <a:lnTo>
                        <a:pt x="18923" y="5410200"/>
                      </a:lnTo>
                      <a:lnTo>
                        <a:pt x="135712" y="5689600"/>
                      </a:lnTo>
                      <a:lnTo>
                        <a:pt x="229161" y="5689600"/>
                      </a:lnTo>
                      <a:lnTo>
                        <a:pt x="227332" y="5676900"/>
                      </a:lnTo>
                      <a:lnTo>
                        <a:pt x="224294" y="5676900"/>
                      </a:lnTo>
                      <a:lnTo>
                        <a:pt x="223774" y="5664200"/>
                      </a:lnTo>
                      <a:lnTo>
                        <a:pt x="223342" y="5664200"/>
                      </a:lnTo>
                      <a:lnTo>
                        <a:pt x="105359" y="5397500"/>
                      </a:lnTo>
                      <a:lnTo>
                        <a:pt x="99066" y="5372100"/>
                      </a:lnTo>
                      <a:lnTo>
                        <a:pt x="94414" y="5346700"/>
                      </a:lnTo>
                      <a:lnTo>
                        <a:pt x="91511" y="5334000"/>
                      </a:lnTo>
                      <a:lnTo>
                        <a:pt x="90462" y="5308600"/>
                      </a:lnTo>
                      <a:lnTo>
                        <a:pt x="91553" y="5283200"/>
                      </a:lnTo>
                      <a:lnTo>
                        <a:pt x="94472" y="5257800"/>
                      </a:lnTo>
                      <a:lnTo>
                        <a:pt x="99109" y="5245100"/>
                      </a:lnTo>
                      <a:lnTo>
                        <a:pt x="105359" y="5219700"/>
                      </a:lnTo>
                      <a:lnTo>
                        <a:pt x="223177" y="4940300"/>
                      </a:lnTo>
                      <a:lnTo>
                        <a:pt x="229097" y="4927600"/>
                      </a:lnTo>
                      <a:lnTo>
                        <a:pt x="233305" y="4902200"/>
                      </a:lnTo>
                      <a:lnTo>
                        <a:pt x="235817" y="4889500"/>
                      </a:lnTo>
                      <a:lnTo>
                        <a:pt x="236651" y="4864100"/>
                      </a:lnTo>
                      <a:lnTo>
                        <a:pt x="236435" y="4864100"/>
                      </a:lnTo>
                      <a:lnTo>
                        <a:pt x="236296" y="4851400"/>
                      </a:lnTo>
                      <a:lnTo>
                        <a:pt x="235953" y="4851400"/>
                      </a:lnTo>
                      <a:lnTo>
                        <a:pt x="235851" y="4838700"/>
                      </a:lnTo>
                      <a:close/>
                    </a:path>
                    <a:path w="236854" h="7556500">
                      <a:moveTo>
                        <a:pt x="90449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99" y="4470400"/>
                      </a:lnTo>
                      <a:lnTo>
                        <a:pt x="18923" y="4521200"/>
                      </a:lnTo>
                      <a:lnTo>
                        <a:pt x="135636" y="4800600"/>
                      </a:lnTo>
                      <a:lnTo>
                        <a:pt x="138136" y="4800600"/>
                      </a:lnTo>
                      <a:lnTo>
                        <a:pt x="140304" y="4813300"/>
                      </a:lnTo>
                      <a:lnTo>
                        <a:pt x="142142" y="4826000"/>
                      </a:lnTo>
                      <a:lnTo>
                        <a:pt x="143725" y="4826000"/>
                      </a:lnTo>
                      <a:lnTo>
                        <a:pt x="144487" y="4838700"/>
                      </a:lnTo>
                      <a:lnTo>
                        <a:pt x="235021" y="4838700"/>
                      </a:lnTo>
                      <a:lnTo>
                        <a:pt x="234180" y="4826000"/>
                      </a:lnTo>
                      <a:lnTo>
                        <a:pt x="233136" y="4813300"/>
                      </a:lnTo>
                      <a:lnTo>
                        <a:pt x="231876" y="4813300"/>
                      </a:lnTo>
                      <a:lnTo>
                        <a:pt x="230871" y="4800600"/>
                      </a:lnTo>
                      <a:lnTo>
                        <a:pt x="229001" y="4787900"/>
                      </a:lnTo>
                      <a:lnTo>
                        <a:pt x="226266" y="4787900"/>
                      </a:lnTo>
                      <a:lnTo>
                        <a:pt x="222669" y="4775200"/>
                      </a:lnTo>
                      <a:lnTo>
                        <a:pt x="105359" y="4495800"/>
                      </a:lnTo>
                      <a:lnTo>
                        <a:pt x="99005" y="4483100"/>
                      </a:lnTo>
                      <a:lnTo>
                        <a:pt x="94327" y="4457700"/>
                      </a:lnTo>
                      <a:lnTo>
                        <a:pt x="91437" y="4432300"/>
                      </a:lnTo>
                      <a:lnTo>
                        <a:pt x="90449" y="4419600"/>
                      </a:lnTo>
                      <a:lnTo>
                        <a:pt x="90449" y="4406900"/>
                      </a:lnTo>
                      <a:close/>
                    </a:path>
                    <a:path w="236854" h="7556500">
                      <a:moveTo>
                        <a:pt x="230124" y="4025900"/>
                      </a:moveTo>
                      <a:lnTo>
                        <a:pt x="138264" y="4025900"/>
                      </a:lnTo>
                      <a:lnTo>
                        <a:pt x="137299" y="4038600"/>
                      </a:lnTo>
                      <a:lnTo>
                        <a:pt x="18923" y="4305300"/>
                      </a:lnTo>
                      <a:lnTo>
                        <a:pt x="13492" y="4318000"/>
                      </a:lnTo>
                      <a:lnTo>
                        <a:pt x="8953" y="4343400"/>
                      </a:lnTo>
                      <a:lnTo>
                        <a:pt x="5328" y="4356100"/>
                      </a:lnTo>
                      <a:lnTo>
                        <a:pt x="2641" y="4368800"/>
                      </a:lnTo>
                      <a:lnTo>
                        <a:pt x="2451" y="4381500"/>
                      </a:lnTo>
                      <a:lnTo>
                        <a:pt x="1600" y="4381500"/>
                      </a:lnTo>
                      <a:lnTo>
                        <a:pt x="784" y="4394200"/>
                      </a:lnTo>
                      <a:lnTo>
                        <a:pt x="341" y="4406900"/>
                      </a:lnTo>
                      <a:lnTo>
                        <a:pt x="90652" y="4406900"/>
                      </a:lnTo>
                      <a:lnTo>
                        <a:pt x="92223" y="4381500"/>
                      </a:lnTo>
                      <a:lnTo>
                        <a:pt x="95191" y="4368800"/>
                      </a:lnTo>
                      <a:lnTo>
                        <a:pt x="99566" y="4343400"/>
                      </a:lnTo>
                      <a:lnTo>
                        <a:pt x="105359" y="4330700"/>
                      </a:lnTo>
                      <a:lnTo>
                        <a:pt x="198640" y="4114800"/>
                      </a:lnTo>
                      <a:lnTo>
                        <a:pt x="198196" y="4114800"/>
                      </a:lnTo>
                      <a:lnTo>
                        <a:pt x="223177" y="4051300"/>
                      </a:lnTo>
                      <a:lnTo>
                        <a:pt x="225793" y="4051300"/>
                      </a:lnTo>
                      <a:lnTo>
                        <a:pt x="226466" y="4038600"/>
                      </a:lnTo>
                      <a:lnTo>
                        <a:pt x="229171" y="4038600"/>
                      </a:lnTo>
                      <a:lnTo>
                        <a:pt x="230124" y="4025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202" y="3962400"/>
                      </a:lnTo>
                      <a:lnTo>
                        <a:pt x="146007" y="3975100"/>
                      </a:lnTo>
                      <a:lnTo>
                        <a:pt x="145283" y="3987800"/>
                      </a:lnTo>
                      <a:lnTo>
                        <a:pt x="144018" y="4000500"/>
                      </a:lnTo>
                      <a:lnTo>
                        <a:pt x="142201" y="4013200"/>
                      </a:lnTo>
                      <a:lnTo>
                        <a:pt x="141058" y="4013200"/>
                      </a:lnTo>
                      <a:lnTo>
                        <a:pt x="140512" y="4025900"/>
                      </a:lnTo>
                      <a:lnTo>
                        <a:pt x="230809" y="4025900"/>
                      </a:lnTo>
                      <a:lnTo>
                        <a:pt x="233477" y="4013200"/>
                      </a:lnTo>
                      <a:lnTo>
                        <a:pt x="235305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093" y="3949700"/>
                      </a:moveTo>
                      <a:lnTo>
                        <a:pt x="145669" y="3949700"/>
                      </a:lnTo>
                      <a:lnTo>
                        <a:pt x="145961" y="3962400"/>
                      </a:lnTo>
                      <a:lnTo>
                        <a:pt x="236093" y="3962400"/>
                      </a:lnTo>
                      <a:lnTo>
                        <a:pt x="236093" y="3949700"/>
                      </a:lnTo>
                      <a:close/>
                    </a:path>
                    <a:path w="236854" h="7556500">
                      <a:moveTo>
                        <a:pt x="230682" y="3911600"/>
                      </a:moveTo>
                      <a:lnTo>
                        <a:pt x="139814" y="3911600"/>
                      </a:lnTo>
                      <a:lnTo>
                        <a:pt x="141262" y="3924300"/>
                      </a:lnTo>
                      <a:lnTo>
                        <a:pt x="142024" y="3924300"/>
                      </a:lnTo>
                      <a:lnTo>
                        <a:pt x="143637" y="3937000"/>
                      </a:lnTo>
                      <a:lnTo>
                        <a:pt x="144716" y="3949700"/>
                      </a:lnTo>
                      <a:lnTo>
                        <a:pt x="235285" y="3949700"/>
                      </a:lnTo>
                      <a:lnTo>
                        <a:pt x="234151" y="3937000"/>
                      </a:lnTo>
                      <a:lnTo>
                        <a:pt x="232620" y="3924300"/>
                      </a:lnTo>
                      <a:lnTo>
                        <a:pt x="230682" y="3911600"/>
                      </a:lnTo>
                      <a:close/>
                    </a:path>
                    <a:path w="236854" h="7556500">
                      <a:moveTo>
                        <a:pt x="229323" y="3136900"/>
                      </a:moveTo>
                      <a:lnTo>
                        <a:pt x="137210" y="3136900"/>
                      </a:lnTo>
                      <a:lnTo>
                        <a:pt x="135712" y="3149600"/>
                      </a:lnTo>
                      <a:lnTo>
                        <a:pt x="18923" y="3416300"/>
                      </a:lnTo>
                      <a:lnTo>
                        <a:pt x="11843" y="3441700"/>
                      </a:lnTo>
                      <a:lnTo>
                        <a:pt x="6370" y="3467100"/>
                      </a:lnTo>
                      <a:lnTo>
                        <a:pt x="2576" y="3479800"/>
                      </a:lnTo>
                      <a:lnTo>
                        <a:pt x="533" y="3505200"/>
                      </a:lnTo>
                      <a:lnTo>
                        <a:pt x="457" y="3517900"/>
                      </a:lnTo>
                      <a:lnTo>
                        <a:pt x="177" y="3517900"/>
                      </a:lnTo>
                      <a:lnTo>
                        <a:pt x="1437" y="3556000"/>
                      </a:lnTo>
                      <a:lnTo>
                        <a:pt x="10896" y="3606800"/>
                      </a:lnTo>
                      <a:lnTo>
                        <a:pt x="135636" y="3898900"/>
                      </a:lnTo>
                      <a:lnTo>
                        <a:pt x="136486" y="3898900"/>
                      </a:lnTo>
                      <a:lnTo>
                        <a:pt x="137502" y="3911600"/>
                      </a:lnTo>
                      <a:lnTo>
                        <a:pt x="229908" y="3911600"/>
                      </a:lnTo>
                      <a:lnTo>
                        <a:pt x="227622" y="3898900"/>
                      </a:lnTo>
                      <a:lnTo>
                        <a:pt x="225564" y="3886200"/>
                      </a:lnTo>
                      <a:lnTo>
                        <a:pt x="223342" y="3886200"/>
                      </a:lnTo>
                      <a:lnTo>
                        <a:pt x="105359" y="3606800"/>
                      </a:lnTo>
                      <a:lnTo>
                        <a:pt x="99093" y="3594100"/>
                      </a:lnTo>
                      <a:lnTo>
                        <a:pt x="94448" y="3568700"/>
                      </a:lnTo>
                      <a:lnTo>
                        <a:pt x="91534" y="3543300"/>
                      </a:lnTo>
                      <a:lnTo>
                        <a:pt x="90462" y="3517900"/>
                      </a:lnTo>
                      <a:lnTo>
                        <a:pt x="91496" y="3505200"/>
                      </a:lnTo>
                      <a:lnTo>
                        <a:pt x="94395" y="3479800"/>
                      </a:lnTo>
                      <a:lnTo>
                        <a:pt x="99052" y="3454400"/>
                      </a:lnTo>
                      <a:lnTo>
                        <a:pt x="105359" y="3441700"/>
                      </a:lnTo>
                      <a:lnTo>
                        <a:pt x="223177" y="3162300"/>
                      </a:lnTo>
                      <a:lnTo>
                        <a:pt x="224967" y="3162300"/>
                      </a:lnTo>
                      <a:lnTo>
                        <a:pt x="225488" y="3149600"/>
                      </a:lnTo>
                      <a:lnTo>
                        <a:pt x="228384" y="3149600"/>
                      </a:lnTo>
                      <a:lnTo>
                        <a:pt x="229323" y="3136900"/>
                      </a:lnTo>
                      <a:close/>
                    </a:path>
                    <a:path w="236854" h="7556500">
                      <a:moveTo>
                        <a:pt x="232359" y="3124200"/>
                      </a:moveTo>
                      <a:lnTo>
                        <a:pt x="139636" y="3124200"/>
                      </a:lnTo>
                      <a:lnTo>
                        <a:pt x="139636" y="3136900"/>
                      </a:lnTo>
                      <a:lnTo>
                        <a:pt x="231508" y="3136900"/>
                      </a:lnTo>
                      <a:lnTo>
                        <a:pt x="232359" y="3124200"/>
                      </a:lnTo>
                      <a:close/>
                    </a:path>
                    <a:path w="236854" h="7556500">
                      <a:moveTo>
                        <a:pt x="234327" y="3111500"/>
                      </a:moveTo>
                      <a:lnTo>
                        <a:pt x="143903" y="3111500"/>
                      </a:lnTo>
                      <a:lnTo>
                        <a:pt x="142506" y="3124200"/>
                      </a:lnTo>
                      <a:lnTo>
                        <a:pt x="233476" y="3124200"/>
                      </a:lnTo>
                      <a:lnTo>
                        <a:pt x="234327" y="3111500"/>
                      </a:lnTo>
                      <a:close/>
                    </a:path>
                    <a:path w="236854" h="7556500">
                      <a:moveTo>
                        <a:pt x="235508" y="3098800"/>
                      </a:moveTo>
                      <a:lnTo>
                        <a:pt x="144881" y="3098800"/>
                      </a:lnTo>
                      <a:lnTo>
                        <a:pt x="144653" y="3111500"/>
                      </a:lnTo>
                      <a:lnTo>
                        <a:pt x="234848" y="3111500"/>
                      </a:lnTo>
                      <a:lnTo>
                        <a:pt x="235508" y="3098800"/>
                      </a:lnTo>
                      <a:close/>
                    </a:path>
                    <a:path w="236854" h="7556500">
                      <a:moveTo>
                        <a:pt x="231559" y="3022600"/>
                      </a:moveTo>
                      <a:lnTo>
                        <a:pt x="139322" y="3022600"/>
                      </a:lnTo>
                      <a:lnTo>
                        <a:pt x="140819" y="3035300"/>
                      </a:lnTo>
                      <a:lnTo>
                        <a:pt x="142278" y="3035300"/>
                      </a:lnTo>
                      <a:lnTo>
                        <a:pt x="144700" y="3048000"/>
                      </a:lnTo>
                      <a:lnTo>
                        <a:pt x="145961" y="3073400"/>
                      </a:lnTo>
                      <a:lnTo>
                        <a:pt x="146078" y="3086100"/>
                      </a:lnTo>
                      <a:lnTo>
                        <a:pt x="145072" y="3098800"/>
                      </a:lnTo>
                      <a:lnTo>
                        <a:pt x="236207" y="3098800"/>
                      </a:lnTo>
                      <a:lnTo>
                        <a:pt x="236359" y="3086100"/>
                      </a:lnTo>
                      <a:lnTo>
                        <a:pt x="236651" y="3086100"/>
                      </a:lnTo>
                      <a:lnTo>
                        <a:pt x="236315" y="3060700"/>
                      </a:lnTo>
                      <a:lnTo>
                        <a:pt x="235329" y="3048000"/>
                      </a:lnTo>
                      <a:lnTo>
                        <a:pt x="233731" y="3035300"/>
                      </a:lnTo>
                      <a:lnTo>
                        <a:pt x="231559" y="3022600"/>
                      </a:lnTo>
                      <a:close/>
                    </a:path>
                    <a:path w="236854" h="7556500">
                      <a:moveTo>
                        <a:pt x="231876" y="2235200"/>
                      </a:moveTo>
                      <a:lnTo>
                        <a:pt x="139468" y="2235200"/>
                      </a:lnTo>
                      <a:lnTo>
                        <a:pt x="137693" y="2247900"/>
                      </a:lnTo>
                      <a:lnTo>
                        <a:pt x="135712" y="2247900"/>
                      </a:lnTo>
                      <a:lnTo>
                        <a:pt x="18923" y="2527300"/>
                      </a:lnTo>
                      <a:lnTo>
                        <a:pt x="4632" y="2578100"/>
                      </a:lnTo>
                      <a:lnTo>
                        <a:pt x="0" y="2628900"/>
                      </a:lnTo>
                      <a:lnTo>
                        <a:pt x="1170" y="2667000"/>
                      </a:lnTo>
                      <a:lnTo>
                        <a:pt x="4699" y="2692400"/>
                      </a:lnTo>
                      <a:lnTo>
                        <a:pt x="10608" y="2717800"/>
                      </a:lnTo>
                      <a:lnTo>
                        <a:pt x="18923" y="2743200"/>
                      </a:lnTo>
                      <a:lnTo>
                        <a:pt x="135712" y="3009900"/>
                      </a:lnTo>
                      <a:lnTo>
                        <a:pt x="137629" y="3022600"/>
                      </a:lnTo>
                      <a:lnTo>
                        <a:pt x="230511" y="3022600"/>
                      </a:lnTo>
                      <a:lnTo>
                        <a:pt x="228814" y="3009900"/>
                      </a:lnTo>
                      <a:lnTo>
                        <a:pt x="226467" y="3009900"/>
                      </a:lnTo>
                      <a:lnTo>
                        <a:pt x="223431" y="2997200"/>
                      </a:lnTo>
                      <a:lnTo>
                        <a:pt x="222783" y="2997200"/>
                      </a:lnTo>
                      <a:lnTo>
                        <a:pt x="208457" y="2959100"/>
                      </a:lnTo>
                      <a:lnTo>
                        <a:pt x="208940" y="2959100"/>
                      </a:lnTo>
                      <a:lnTo>
                        <a:pt x="105359" y="2717800"/>
                      </a:lnTo>
                      <a:lnTo>
                        <a:pt x="100285" y="2705100"/>
                      </a:lnTo>
                      <a:lnTo>
                        <a:pt x="96262" y="2692400"/>
                      </a:lnTo>
                      <a:lnTo>
                        <a:pt x="93282" y="2667000"/>
                      </a:lnTo>
                      <a:lnTo>
                        <a:pt x="91338" y="2654300"/>
                      </a:lnTo>
                      <a:lnTo>
                        <a:pt x="90817" y="2654300"/>
                      </a:lnTo>
                      <a:lnTo>
                        <a:pt x="90525" y="2641600"/>
                      </a:lnTo>
                      <a:lnTo>
                        <a:pt x="90449" y="2628900"/>
                      </a:lnTo>
                      <a:lnTo>
                        <a:pt x="91437" y="2603500"/>
                      </a:lnTo>
                      <a:lnTo>
                        <a:pt x="94327" y="2590800"/>
                      </a:lnTo>
                      <a:lnTo>
                        <a:pt x="99005" y="2565400"/>
                      </a:lnTo>
                      <a:lnTo>
                        <a:pt x="105359" y="2552700"/>
                      </a:lnTo>
                      <a:lnTo>
                        <a:pt x="222669" y="2273300"/>
                      </a:lnTo>
                      <a:lnTo>
                        <a:pt x="226086" y="2260600"/>
                      </a:lnTo>
                      <a:lnTo>
                        <a:pt x="228777" y="2260600"/>
                      </a:lnTo>
                      <a:lnTo>
                        <a:pt x="230716" y="2247900"/>
                      </a:lnTo>
                      <a:lnTo>
                        <a:pt x="231876" y="2235200"/>
                      </a:lnTo>
                      <a:close/>
                    </a:path>
                    <a:path w="236854" h="7556500">
                      <a:moveTo>
                        <a:pt x="233502" y="2222500"/>
                      </a:moveTo>
                      <a:lnTo>
                        <a:pt x="143598" y="2222500"/>
                      </a:lnTo>
                      <a:lnTo>
                        <a:pt x="142405" y="2235200"/>
                      </a:lnTo>
                      <a:lnTo>
                        <a:pt x="232765" y="2235200"/>
                      </a:lnTo>
                      <a:lnTo>
                        <a:pt x="233502" y="2222500"/>
                      </a:lnTo>
                      <a:close/>
                    </a:path>
                    <a:path w="236854" h="7556500">
                      <a:moveTo>
                        <a:pt x="235407" y="2209800"/>
                      </a:moveTo>
                      <a:lnTo>
                        <a:pt x="145237" y="2209800"/>
                      </a:lnTo>
                      <a:lnTo>
                        <a:pt x="144500" y="2222500"/>
                      </a:lnTo>
                      <a:lnTo>
                        <a:pt x="234746" y="2222500"/>
                      </a:lnTo>
                      <a:lnTo>
                        <a:pt x="235407" y="2209800"/>
                      </a:lnTo>
                      <a:close/>
                    </a:path>
                    <a:path w="236854" h="7556500">
                      <a:moveTo>
                        <a:pt x="231711" y="2133600"/>
                      </a:moveTo>
                      <a:lnTo>
                        <a:pt x="140576" y="2133600"/>
                      </a:lnTo>
                      <a:lnTo>
                        <a:pt x="141351" y="2146300"/>
                      </a:lnTo>
                      <a:lnTo>
                        <a:pt x="142875" y="2146300"/>
                      </a:lnTo>
                      <a:lnTo>
                        <a:pt x="144068" y="2159000"/>
                      </a:lnTo>
                      <a:lnTo>
                        <a:pt x="144919" y="2159000"/>
                      </a:lnTo>
                      <a:lnTo>
                        <a:pt x="145816" y="2171700"/>
                      </a:lnTo>
                      <a:lnTo>
                        <a:pt x="146191" y="2184400"/>
                      </a:lnTo>
                      <a:lnTo>
                        <a:pt x="146053" y="2197100"/>
                      </a:lnTo>
                      <a:lnTo>
                        <a:pt x="145415" y="2209800"/>
                      </a:lnTo>
                      <a:lnTo>
                        <a:pt x="235864" y="2209800"/>
                      </a:lnTo>
                      <a:lnTo>
                        <a:pt x="236080" y="2197100"/>
                      </a:lnTo>
                      <a:lnTo>
                        <a:pt x="236270" y="2197100"/>
                      </a:lnTo>
                      <a:lnTo>
                        <a:pt x="236428" y="2184400"/>
                      </a:lnTo>
                      <a:lnTo>
                        <a:pt x="235738" y="2171700"/>
                      </a:lnTo>
                      <a:lnTo>
                        <a:pt x="234175" y="2146300"/>
                      </a:lnTo>
                      <a:lnTo>
                        <a:pt x="231711" y="2133600"/>
                      </a:lnTo>
                      <a:close/>
                    </a:path>
                    <a:path w="236854" h="7556500">
                      <a:moveTo>
                        <a:pt x="229161" y="2120900"/>
                      </a:moveTo>
                      <a:lnTo>
                        <a:pt x="137426" y="2120900"/>
                      </a:lnTo>
                      <a:lnTo>
                        <a:pt x="138963" y="2133600"/>
                      </a:lnTo>
                      <a:lnTo>
                        <a:pt x="230624" y="2133600"/>
                      </a:lnTo>
                      <a:lnTo>
                        <a:pt x="229161" y="2120900"/>
                      </a:lnTo>
                      <a:close/>
                    </a:path>
                    <a:path w="236854" h="7556500">
                      <a:moveTo>
                        <a:pt x="230871" y="1231900"/>
                      </a:moveTo>
                      <a:lnTo>
                        <a:pt x="138136" y="1231900"/>
                      </a:lnTo>
                      <a:lnTo>
                        <a:pt x="140304" y="1244600"/>
                      </a:lnTo>
                      <a:lnTo>
                        <a:pt x="142142" y="1257300"/>
                      </a:lnTo>
                      <a:lnTo>
                        <a:pt x="143713" y="1270000"/>
                      </a:lnTo>
                      <a:lnTo>
                        <a:pt x="145046" y="1270000"/>
                      </a:lnTo>
                      <a:lnTo>
                        <a:pt x="145491" y="1282700"/>
                      </a:lnTo>
                      <a:lnTo>
                        <a:pt x="146129" y="1295400"/>
                      </a:lnTo>
                      <a:lnTo>
                        <a:pt x="145683" y="1308100"/>
                      </a:lnTo>
                      <a:lnTo>
                        <a:pt x="144124" y="1333500"/>
                      </a:lnTo>
                      <a:lnTo>
                        <a:pt x="141427" y="1346200"/>
                      </a:lnTo>
                      <a:lnTo>
                        <a:pt x="139204" y="1346200"/>
                      </a:lnTo>
                      <a:lnTo>
                        <a:pt x="137934" y="1358900"/>
                      </a:lnTo>
                      <a:lnTo>
                        <a:pt x="135712" y="1358900"/>
                      </a:lnTo>
                      <a:lnTo>
                        <a:pt x="18923" y="1638300"/>
                      </a:lnTo>
                      <a:lnTo>
                        <a:pt x="10934" y="1663700"/>
                      </a:lnTo>
                      <a:lnTo>
                        <a:pt x="5067" y="1689100"/>
                      </a:lnTo>
                      <a:lnTo>
                        <a:pt x="1438" y="1714500"/>
                      </a:lnTo>
                      <a:lnTo>
                        <a:pt x="165" y="1739900"/>
                      </a:lnTo>
                      <a:lnTo>
                        <a:pt x="190" y="1752600"/>
                      </a:lnTo>
                      <a:lnTo>
                        <a:pt x="495" y="1752600"/>
                      </a:lnTo>
                      <a:lnTo>
                        <a:pt x="2528" y="1778000"/>
                      </a:lnTo>
                      <a:lnTo>
                        <a:pt x="6311" y="1803400"/>
                      </a:lnTo>
                      <a:lnTo>
                        <a:pt x="11800" y="1828800"/>
                      </a:lnTo>
                      <a:lnTo>
                        <a:pt x="18923" y="1841500"/>
                      </a:lnTo>
                      <a:lnTo>
                        <a:pt x="135712" y="2120900"/>
                      </a:lnTo>
                      <a:lnTo>
                        <a:pt x="227332" y="2120900"/>
                      </a:lnTo>
                      <a:lnTo>
                        <a:pt x="225145" y="2108200"/>
                      </a:lnTo>
                      <a:lnTo>
                        <a:pt x="223342" y="2108200"/>
                      </a:lnTo>
                      <a:lnTo>
                        <a:pt x="105359" y="1828800"/>
                      </a:lnTo>
                      <a:lnTo>
                        <a:pt x="99066" y="1803400"/>
                      </a:lnTo>
                      <a:lnTo>
                        <a:pt x="94414" y="1790700"/>
                      </a:lnTo>
                      <a:lnTo>
                        <a:pt x="91511" y="1765300"/>
                      </a:lnTo>
                      <a:lnTo>
                        <a:pt x="90462" y="1739900"/>
                      </a:lnTo>
                      <a:lnTo>
                        <a:pt x="91553" y="1714500"/>
                      </a:lnTo>
                      <a:lnTo>
                        <a:pt x="94472" y="1689100"/>
                      </a:lnTo>
                      <a:lnTo>
                        <a:pt x="99109" y="1676400"/>
                      </a:lnTo>
                      <a:lnTo>
                        <a:pt x="105359" y="1651000"/>
                      </a:lnTo>
                      <a:lnTo>
                        <a:pt x="223177" y="1384300"/>
                      </a:lnTo>
                      <a:lnTo>
                        <a:pt x="229097" y="1358900"/>
                      </a:lnTo>
                      <a:lnTo>
                        <a:pt x="233305" y="1346200"/>
                      </a:lnTo>
                      <a:lnTo>
                        <a:pt x="235817" y="1320800"/>
                      </a:lnTo>
                      <a:lnTo>
                        <a:pt x="236651" y="1295400"/>
                      </a:lnTo>
                      <a:lnTo>
                        <a:pt x="236435" y="1295400"/>
                      </a:lnTo>
                      <a:lnTo>
                        <a:pt x="236296" y="1282700"/>
                      </a:lnTo>
                      <a:lnTo>
                        <a:pt x="235788" y="1282700"/>
                      </a:lnTo>
                      <a:lnTo>
                        <a:pt x="235021" y="1270000"/>
                      </a:lnTo>
                      <a:lnTo>
                        <a:pt x="234180" y="1257300"/>
                      </a:lnTo>
                      <a:lnTo>
                        <a:pt x="233136" y="1257300"/>
                      </a:lnTo>
                      <a:lnTo>
                        <a:pt x="231876" y="1244600"/>
                      </a:lnTo>
                      <a:lnTo>
                        <a:pt x="230871" y="1231900"/>
                      </a:lnTo>
                      <a:close/>
                    </a:path>
                    <a:path w="236854" h="7556500">
                      <a:moveTo>
                        <a:pt x="90601" y="838200"/>
                      </a:moveTo>
                      <a:lnTo>
                        <a:pt x="342" y="838200"/>
                      </a:lnTo>
                      <a:lnTo>
                        <a:pt x="451" y="863600"/>
                      </a:lnTo>
                      <a:lnTo>
                        <a:pt x="3589" y="901700"/>
                      </a:lnTo>
                      <a:lnTo>
                        <a:pt x="9749" y="927100"/>
                      </a:lnTo>
                      <a:lnTo>
                        <a:pt x="18923" y="952500"/>
                      </a:lnTo>
                      <a:lnTo>
                        <a:pt x="135636" y="1231900"/>
                      </a:lnTo>
                      <a:lnTo>
                        <a:pt x="229001" y="1231900"/>
                      </a:lnTo>
                      <a:lnTo>
                        <a:pt x="226266" y="1219200"/>
                      </a:lnTo>
                      <a:lnTo>
                        <a:pt x="222669" y="1206500"/>
                      </a:lnTo>
                      <a:lnTo>
                        <a:pt x="105359" y="939800"/>
                      </a:lnTo>
                      <a:lnTo>
                        <a:pt x="99005" y="914400"/>
                      </a:lnTo>
                      <a:lnTo>
                        <a:pt x="94327" y="901700"/>
                      </a:lnTo>
                      <a:lnTo>
                        <a:pt x="91437" y="876300"/>
                      </a:lnTo>
                      <a:lnTo>
                        <a:pt x="90449" y="850900"/>
                      </a:lnTo>
                      <a:lnTo>
                        <a:pt x="90601" y="838200"/>
                      </a:lnTo>
                      <a:close/>
                    </a:path>
                    <a:path w="236854" h="7556500">
                      <a:moveTo>
                        <a:pt x="230682" y="342900"/>
                      </a:moveTo>
                      <a:lnTo>
                        <a:pt x="138963" y="342900"/>
                      </a:lnTo>
                      <a:lnTo>
                        <a:pt x="140576" y="355600"/>
                      </a:lnTo>
                      <a:lnTo>
                        <a:pt x="141351" y="355600"/>
                      </a:lnTo>
                      <a:lnTo>
                        <a:pt x="144907" y="381000"/>
                      </a:lnTo>
                      <a:lnTo>
                        <a:pt x="146248" y="406400"/>
                      </a:lnTo>
                      <a:lnTo>
                        <a:pt x="145353" y="419100"/>
                      </a:lnTo>
                      <a:lnTo>
                        <a:pt x="142201" y="444500"/>
                      </a:lnTo>
                      <a:lnTo>
                        <a:pt x="141846" y="444500"/>
                      </a:lnTo>
                      <a:lnTo>
                        <a:pt x="141351" y="457200"/>
                      </a:lnTo>
                      <a:lnTo>
                        <a:pt x="139293" y="457200"/>
                      </a:lnTo>
                      <a:lnTo>
                        <a:pt x="18923" y="749300"/>
                      </a:lnTo>
                      <a:lnTo>
                        <a:pt x="11653" y="762000"/>
                      </a:lnTo>
                      <a:lnTo>
                        <a:pt x="6102" y="787400"/>
                      </a:lnTo>
                      <a:lnTo>
                        <a:pt x="2342" y="812800"/>
                      </a:lnTo>
                      <a:lnTo>
                        <a:pt x="444" y="838200"/>
                      </a:lnTo>
                      <a:lnTo>
                        <a:pt x="90690" y="838200"/>
                      </a:lnTo>
                      <a:lnTo>
                        <a:pt x="92280" y="812800"/>
                      </a:lnTo>
                      <a:lnTo>
                        <a:pt x="95305" y="800100"/>
                      </a:lnTo>
                      <a:lnTo>
                        <a:pt x="99690" y="774700"/>
                      </a:lnTo>
                      <a:lnTo>
                        <a:pt x="105359" y="762000"/>
                      </a:lnTo>
                      <a:lnTo>
                        <a:pt x="222669" y="482600"/>
                      </a:lnTo>
                      <a:lnTo>
                        <a:pt x="226086" y="482600"/>
                      </a:lnTo>
                      <a:lnTo>
                        <a:pt x="228777" y="469900"/>
                      </a:lnTo>
                      <a:lnTo>
                        <a:pt x="230716" y="457200"/>
                      </a:lnTo>
                      <a:lnTo>
                        <a:pt x="235447" y="431800"/>
                      </a:lnTo>
                      <a:lnTo>
                        <a:pt x="236432" y="406400"/>
                      </a:lnTo>
                      <a:lnTo>
                        <a:pt x="234841" y="368300"/>
                      </a:lnTo>
                      <a:lnTo>
                        <a:pt x="230682" y="342900"/>
                      </a:lnTo>
                      <a:close/>
                    </a:path>
                    <a:path w="236854" h="7556500">
                      <a:moveTo>
                        <a:pt x="94389" y="0"/>
                      </a:moveTo>
                      <a:lnTo>
                        <a:pt x="3647" y="0"/>
                      </a:lnTo>
                      <a:lnTo>
                        <a:pt x="5200" y="12700"/>
                      </a:lnTo>
                      <a:lnTo>
                        <a:pt x="11030" y="38100"/>
                      </a:lnTo>
                      <a:lnTo>
                        <a:pt x="18923" y="63500"/>
                      </a:lnTo>
                      <a:lnTo>
                        <a:pt x="135712" y="330200"/>
                      </a:lnTo>
                      <a:lnTo>
                        <a:pt x="137426" y="342900"/>
                      </a:lnTo>
                      <a:lnTo>
                        <a:pt x="229908" y="342900"/>
                      </a:lnTo>
                      <a:lnTo>
                        <a:pt x="227622" y="330200"/>
                      </a:lnTo>
                      <a:lnTo>
                        <a:pt x="225564" y="330200"/>
                      </a:lnTo>
                      <a:lnTo>
                        <a:pt x="223342" y="317500"/>
                      </a:lnTo>
                      <a:lnTo>
                        <a:pt x="105359" y="38100"/>
                      </a:lnTo>
                      <a:lnTo>
                        <a:pt x="99054" y="25400"/>
                      </a:lnTo>
                      <a:lnTo>
                        <a:pt x="94389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63" name="object 3"/>
              <p:cNvSpPr/>
              <p:nvPr/>
            </p:nvSpPr>
            <p:spPr>
              <a:xfrm>
                <a:off x="10811856" y="-1132"/>
                <a:ext cx="236112" cy="6844679"/>
              </a:xfrm>
              <a:custGeom>
                <a:avLst/>
                <a:gdLst/>
                <a:ahLst/>
                <a:cxnLst/>
                <a:rect l="l" t="t" r="r" b="b"/>
                <a:pathLst>
                  <a:path w="236854" h="7556500">
                    <a:moveTo>
                      <a:pt x="231711" y="7480300"/>
                    </a:moveTo>
                    <a:lnTo>
                      <a:pt x="141262" y="7480300"/>
                    </a:lnTo>
                    <a:lnTo>
                      <a:pt x="142024" y="7493000"/>
                    </a:lnTo>
                    <a:lnTo>
                      <a:pt x="145786" y="7518400"/>
                    </a:lnTo>
                    <a:lnTo>
                      <a:pt x="145969" y="7543800"/>
                    </a:lnTo>
                    <a:lnTo>
                      <a:pt x="144335" y="7556500"/>
                    </a:lnTo>
                    <a:lnTo>
                      <a:pt x="236040" y="7556500"/>
                    </a:lnTo>
                    <a:lnTo>
                      <a:pt x="236044" y="7518400"/>
                    </a:lnTo>
                    <a:lnTo>
                      <a:pt x="231711" y="7480300"/>
                    </a:lnTo>
                    <a:close/>
                  </a:path>
                  <a:path w="236854" h="7556500">
                    <a:moveTo>
                      <a:pt x="229161" y="7467600"/>
                    </a:moveTo>
                    <a:lnTo>
                      <a:pt x="137502" y="7467600"/>
                    </a:lnTo>
                    <a:lnTo>
                      <a:pt x="139814" y="7480300"/>
                    </a:lnTo>
                    <a:lnTo>
                      <a:pt x="230624" y="7480300"/>
                    </a:lnTo>
                    <a:lnTo>
                      <a:pt x="229161" y="7467600"/>
                    </a:lnTo>
                    <a:close/>
                  </a:path>
                  <a:path w="236854" h="7556500">
                    <a:moveTo>
                      <a:pt x="228384" y="6705600"/>
                    </a:moveTo>
                    <a:lnTo>
                      <a:pt x="136321" y="6705600"/>
                    </a:lnTo>
                    <a:lnTo>
                      <a:pt x="135712" y="6718300"/>
                    </a:lnTo>
                    <a:lnTo>
                      <a:pt x="18923" y="6985000"/>
                    </a:lnTo>
                    <a:lnTo>
                      <a:pt x="10934" y="7010400"/>
                    </a:lnTo>
                    <a:lnTo>
                      <a:pt x="5067" y="7035800"/>
                    </a:lnTo>
                    <a:lnTo>
                      <a:pt x="1438" y="7061200"/>
                    </a:lnTo>
                    <a:lnTo>
                      <a:pt x="165" y="7086600"/>
                    </a:lnTo>
                    <a:lnTo>
                      <a:pt x="1437" y="7124700"/>
                    </a:lnTo>
                    <a:lnTo>
                      <a:pt x="5056" y="7150100"/>
                    </a:lnTo>
                    <a:lnTo>
                      <a:pt x="10896" y="7175500"/>
                    </a:lnTo>
                    <a:lnTo>
                      <a:pt x="18834" y="7188200"/>
                    </a:lnTo>
                    <a:lnTo>
                      <a:pt x="135636" y="7467600"/>
                    </a:lnTo>
                    <a:lnTo>
                      <a:pt x="227332" y="7467600"/>
                    </a:lnTo>
                    <a:lnTo>
                      <a:pt x="225145" y="7454900"/>
                    </a:lnTo>
                    <a:lnTo>
                      <a:pt x="223342" y="7454900"/>
                    </a:lnTo>
                    <a:lnTo>
                      <a:pt x="105359" y="7175500"/>
                    </a:lnTo>
                    <a:lnTo>
                      <a:pt x="99005" y="7162800"/>
                    </a:lnTo>
                    <a:lnTo>
                      <a:pt x="94327" y="7137400"/>
                    </a:lnTo>
                    <a:lnTo>
                      <a:pt x="91437" y="7112000"/>
                    </a:lnTo>
                    <a:lnTo>
                      <a:pt x="90449" y="7086600"/>
                    </a:lnTo>
                    <a:lnTo>
                      <a:pt x="91437" y="7061200"/>
                    </a:lnTo>
                    <a:lnTo>
                      <a:pt x="94327" y="7048500"/>
                    </a:lnTo>
                    <a:lnTo>
                      <a:pt x="99005" y="7023100"/>
                    </a:lnTo>
                    <a:lnTo>
                      <a:pt x="105359" y="6997700"/>
                    </a:lnTo>
                    <a:lnTo>
                      <a:pt x="222669" y="6731000"/>
                    </a:lnTo>
                    <a:lnTo>
                      <a:pt x="223862" y="6731000"/>
                    </a:lnTo>
                    <a:lnTo>
                      <a:pt x="224548" y="6718300"/>
                    </a:lnTo>
                    <a:lnTo>
                      <a:pt x="227025" y="6718300"/>
                    </a:lnTo>
                    <a:lnTo>
                      <a:pt x="228384" y="6705600"/>
                    </a:lnTo>
                    <a:close/>
                  </a:path>
                  <a:path w="236854" h="7556500">
                    <a:moveTo>
                      <a:pt x="228777" y="5816600"/>
                    </a:moveTo>
                    <a:lnTo>
                      <a:pt x="135712" y="5816600"/>
                    </a:lnTo>
                    <a:lnTo>
                      <a:pt x="18923" y="6096000"/>
                    </a:lnTo>
                    <a:lnTo>
                      <a:pt x="9842" y="6121400"/>
                    </a:lnTo>
                    <a:lnTo>
                      <a:pt x="3705" y="6146800"/>
                    </a:lnTo>
                    <a:lnTo>
                      <a:pt x="506" y="6172200"/>
                    </a:lnTo>
                    <a:lnTo>
                      <a:pt x="241" y="6210300"/>
                    </a:lnTo>
                    <a:lnTo>
                      <a:pt x="444" y="6210300"/>
                    </a:lnTo>
                    <a:lnTo>
                      <a:pt x="2335" y="6235700"/>
                    </a:lnTo>
                    <a:lnTo>
                      <a:pt x="6092" y="6261100"/>
                    </a:lnTo>
                    <a:lnTo>
                      <a:pt x="11645" y="6286500"/>
                    </a:lnTo>
                    <a:lnTo>
                      <a:pt x="18923" y="6299200"/>
                    </a:lnTo>
                    <a:lnTo>
                      <a:pt x="135966" y="6578600"/>
                    </a:lnTo>
                    <a:lnTo>
                      <a:pt x="139458" y="6578600"/>
                    </a:lnTo>
                    <a:lnTo>
                      <a:pt x="141516" y="6591300"/>
                    </a:lnTo>
                    <a:lnTo>
                      <a:pt x="141935" y="6604000"/>
                    </a:lnTo>
                    <a:lnTo>
                      <a:pt x="142278" y="6604000"/>
                    </a:lnTo>
                    <a:lnTo>
                      <a:pt x="145343" y="6629400"/>
                    </a:lnTo>
                    <a:lnTo>
                      <a:pt x="146229" y="6642100"/>
                    </a:lnTo>
                    <a:lnTo>
                      <a:pt x="144926" y="6667500"/>
                    </a:lnTo>
                    <a:lnTo>
                      <a:pt x="141427" y="6692900"/>
                    </a:lnTo>
                    <a:lnTo>
                      <a:pt x="139636" y="6692900"/>
                    </a:lnTo>
                    <a:lnTo>
                      <a:pt x="139636" y="6705600"/>
                    </a:lnTo>
                    <a:lnTo>
                      <a:pt x="230517" y="6705600"/>
                    </a:lnTo>
                    <a:lnTo>
                      <a:pt x="234814" y="6680200"/>
                    </a:lnTo>
                    <a:lnTo>
                      <a:pt x="236469" y="6654800"/>
                    </a:lnTo>
                    <a:lnTo>
                      <a:pt x="235487" y="6616700"/>
                    </a:lnTo>
                    <a:lnTo>
                      <a:pt x="231876" y="6591300"/>
                    </a:lnTo>
                    <a:lnTo>
                      <a:pt x="230871" y="6591300"/>
                    </a:lnTo>
                    <a:lnTo>
                      <a:pt x="229001" y="6578600"/>
                    </a:lnTo>
                    <a:lnTo>
                      <a:pt x="226266" y="6565900"/>
                    </a:lnTo>
                    <a:lnTo>
                      <a:pt x="222669" y="6553200"/>
                    </a:lnTo>
                    <a:lnTo>
                      <a:pt x="105359" y="6286500"/>
                    </a:lnTo>
                    <a:lnTo>
                      <a:pt x="99005" y="6261100"/>
                    </a:lnTo>
                    <a:lnTo>
                      <a:pt x="94327" y="6248400"/>
                    </a:lnTo>
                    <a:lnTo>
                      <a:pt x="91437" y="6223000"/>
                    </a:lnTo>
                    <a:lnTo>
                      <a:pt x="90449" y="6197600"/>
                    </a:lnTo>
                    <a:lnTo>
                      <a:pt x="91437" y="6172200"/>
                    </a:lnTo>
                    <a:lnTo>
                      <a:pt x="94327" y="6146800"/>
                    </a:lnTo>
                    <a:lnTo>
                      <a:pt x="99005" y="6134100"/>
                    </a:lnTo>
                    <a:lnTo>
                      <a:pt x="105359" y="6108700"/>
                    </a:lnTo>
                    <a:lnTo>
                      <a:pt x="222669" y="5842000"/>
                    </a:lnTo>
                    <a:lnTo>
                      <a:pt x="226086" y="5829300"/>
                    </a:lnTo>
                    <a:lnTo>
                      <a:pt x="228777" y="5816600"/>
                    </a:lnTo>
                    <a:close/>
                  </a:path>
                  <a:path w="236854" h="7556500">
                    <a:moveTo>
                      <a:pt x="233502" y="5791200"/>
                    </a:moveTo>
                    <a:lnTo>
                      <a:pt x="142405" y="5791200"/>
                    </a:lnTo>
                    <a:lnTo>
                      <a:pt x="140716" y="5803900"/>
                    </a:lnTo>
                    <a:lnTo>
                      <a:pt x="138493" y="5816600"/>
                    </a:lnTo>
                    <a:lnTo>
                      <a:pt x="230716" y="5816600"/>
                    </a:lnTo>
                    <a:lnTo>
                      <a:pt x="231876" y="5803900"/>
                    </a:lnTo>
                    <a:lnTo>
                      <a:pt x="232765" y="5803900"/>
                    </a:lnTo>
                    <a:lnTo>
                      <a:pt x="233502" y="5791200"/>
                    </a:lnTo>
                    <a:close/>
                  </a:path>
                  <a:path w="236854" h="7556500">
                    <a:moveTo>
                      <a:pt x="234746" y="5778500"/>
                    </a:moveTo>
                    <a:lnTo>
                      <a:pt x="144500" y="5778500"/>
                    </a:lnTo>
                    <a:lnTo>
                      <a:pt x="143598" y="5791200"/>
                    </a:lnTo>
                    <a:lnTo>
                      <a:pt x="234492" y="5791200"/>
                    </a:lnTo>
                    <a:lnTo>
                      <a:pt x="234746" y="5778500"/>
                    </a:lnTo>
                    <a:close/>
                  </a:path>
                  <a:path w="236854" h="7556500">
                    <a:moveTo>
                      <a:pt x="235864" y="5765800"/>
                    </a:moveTo>
                    <a:lnTo>
                      <a:pt x="145415" y="5765800"/>
                    </a:lnTo>
                    <a:lnTo>
                      <a:pt x="145135" y="5778500"/>
                    </a:lnTo>
                    <a:lnTo>
                      <a:pt x="235407" y="5778500"/>
                    </a:lnTo>
                    <a:lnTo>
                      <a:pt x="235864" y="5765800"/>
                    </a:lnTo>
                    <a:close/>
                  </a:path>
                  <a:path w="236854" h="7556500">
                    <a:moveTo>
                      <a:pt x="230624" y="5689600"/>
                    </a:moveTo>
                    <a:lnTo>
                      <a:pt x="138963" y="5689600"/>
                    </a:lnTo>
                    <a:lnTo>
                      <a:pt x="140576" y="5702300"/>
                    </a:lnTo>
                    <a:lnTo>
                      <a:pt x="141351" y="5702300"/>
                    </a:lnTo>
                    <a:lnTo>
                      <a:pt x="142875" y="5715000"/>
                    </a:lnTo>
                    <a:lnTo>
                      <a:pt x="144068" y="5715000"/>
                    </a:lnTo>
                    <a:lnTo>
                      <a:pt x="144919" y="5727700"/>
                    </a:lnTo>
                    <a:lnTo>
                      <a:pt x="145816" y="5740400"/>
                    </a:lnTo>
                    <a:lnTo>
                      <a:pt x="146191" y="5753100"/>
                    </a:lnTo>
                    <a:lnTo>
                      <a:pt x="146053" y="5765800"/>
                    </a:lnTo>
                    <a:lnTo>
                      <a:pt x="236270" y="5765800"/>
                    </a:lnTo>
                    <a:lnTo>
                      <a:pt x="236428" y="5753100"/>
                    </a:lnTo>
                    <a:lnTo>
                      <a:pt x="235738" y="5727700"/>
                    </a:lnTo>
                    <a:lnTo>
                      <a:pt x="234175" y="5715000"/>
                    </a:lnTo>
                    <a:lnTo>
                      <a:pt x="231711" y="5702300"/>
                    </a:lnTo>
                    <a:lnTo>
                      <a:pt x="230624" y="5689600"/>
                    </a:lnTo>
                    <a:close/>
                  </a:path>
                  <a:path w="236854" h="7556500">
                    <a:moveTo>
                      <a:pt x="235851" y="4838700"/>
                    </a:moveTo>
                    <a:lnTo>
                      <a:pt x="145491" y="4838700"/>
                    </a:lnTo>
                    <a:lnTo>
                      <a:pt x="146129" y="4864100"/>
                    </a:lnTo>
                    <a:lnTo>
                      <a:pt x="145683" y="4876800"/>
                    </a:lnTo>
                    <a:lnTo>
                      <a:pt x="144124" y="4889500"/>
                    </a:lnTo>
                    <a:lnTo>
                      <a:pt x="141427" y="4902200"/>
                    </a:lnTo>
                    <a:lnTo>
                      <a:pt x="139636" y="4914900"/>
                    </a:lnTo>
                    <a:lnTo>
                      <a:pt x="137934" y="4914900"/>
                    </a:lnTo>
                    <a:lnTo>
                      <a:pt x="137248" y="4927600"/>
                    </a:lnTo>
                    <a:lnTo>
                      <a:pt x="135712" y="4927600"/>
                    </a:lnTo>
                    <a:lnTo>
                      <a:pt x="18923" y="5207000"/>
                    </a:lnTo>
                    <a:lnTo>
                      <a:pt x="10934" y="5219700"/>
                    </a:lnTo>
                    <a:lnTo>
                      <a:pt x="5067" y="5245100"/>
                    </a:lnTo>
                    <a:lnTo>
                      <a:pt x="1438" y="5270500"/>
                    </a:lnTo>
                    <a:lnTo>
                      <a:pt x="165" y="5308600"/>
                    </a:lnTo>
                    <a:lnTo>
                      <a:pt x="520" y="5321300"/>
                    </a:lnTo>
                    <a:lnTo>
                      <a:pt x="2528" y="5346700"/>
                    </a:lnTo>
                    <a:lnTo>
                      <a:pt x="6311" y="5372100"/>
                    </a:lnTo>
                    <a:lnTo>
                      <a:pt x="11800" y="5384800"/>
                    </a:lnTo>
                    <a:lnTo>
                      <a:pt x="18923" y="5410200"/>
                    </a:lnTo>
                    <a:lnTo>
                      <a:pt x="135712" y="5689600"/>
                    </a:lnTo>
                    <a:lnTo>
                      <a:pt x="229161" y="5689600"/>
                    </a:lnTo>
                    <a:lnTo>
                      <a:pt x="227332" y="5676900"/>
                    </a:lnTo>
                    <a:lnTo>
                      <a:pt x="224294" y="5676900"/>
                    </a:lnTo>
                    <a:lnTo>
                      <a:pt x="223774" y="5664200"/>
                    </a:lnTo>
                    <a:lnTo>
                      <a:pt x="223342" y="5664200"/>
                    </a:lnTo>
                    <a:lnTo>
                      <a:pt x="105359" y="5397500"/>
                    </a:lnTo>
                    <a:lnTo>
                      <a:pt x="99066" y="5372100"/>
                    </a:lnTo>
                    <a:lnTo>
                      <a:pt x="94414" y="5346700"/>
                    </a:lnTo>
                    <a:lnTo>
                      <a:pt x="91511" y="5334000"/>
                    </a:lnTo>
                    <a:lnTo>
                      <a:pt x="90462" y="5308600"/>
                    </a:lnTo>
                    <a:lnTo>
                      <a:pt x="91553" y="5283200"/>
                    </a:lnTo>
                    <a:lnTo>
                      <a:pt x="94472" y="5257800"/>
                    </a:lnTo>
                    <a:lnTo>
                      <a:pt x="99109" y="5245100"/>
                    </a:lnTo>
                    <a:lnTo>
                      <a:pt x="105359" y="5219700"/>
                    </a:lnTo>
                    <a:lnTo>
                      <a:pt x="223177" y="4940300"/>
                    </a:lnTo>
                    <a:lnTo>
                      <a:pt x="229097" y="4927600"/>
                    </a:lnTo>
                    <a:lnTo>
                      <a:pt x="233305" y="4902200"/>
                    </a:lnTo>
                    <a:lnTo>
                      <a:pt x="235817" y="4889500"/>
                    </a:lnTo>
                    <a:lnTo>
                      <a:pt x="236651" y="4864100"/>
                    </a:lnTo>
                    <a:lnTo>
                      <a:pt x="236435" y="4864100"/>
                    </a:lnTo>
                    <a:lnTo>
                      <a:pt x="236296" y="4851400"/>
                    </a:lnTo>
                    <a:lnTo>
                      <a:pt x="235953" y="4851400"/>
                    </a:lnTo>
                    <a:lnTo>
                      <a:pt x="235851" y="4838700"/>
                    </a:lnTo>
                    <a:close/>
                  </a:path>
                  <a:path w="236854" h="7556500">
                    <a:moveTo>
                      <a:pt x="90449" y="4406900"/>
                    </a:moveTo>
                    <a:lnTo>
                      <a:pt x="77" y="4406900"/>
                    </a:lnTo>
                    <a:lnTo>
                      <a:pt x="0" y="4419600"/>
                    </a:lnTo>
                    <a:lnTo>
                      <a:pt x="4699" y="4470400"/>
                    </a:lnTo>
                    <a:lnTo>
                      <a:pt x="18923" y="4521200"/>
                    </a:lnTo>
                    <a:lnTo>
                      <a:pt x="135636" y="4800600"/>
                    </a:lnTo>
                    <a:lnTo>
                      <a:pt x="138136" y="4800600"/>
                    </a:lnTo>
                    <a:lnTo>
                      <a:pt x="140304" y="4813300"/>
                    </a:lnTo>
                    <a:lnTo>
                      <a:pt x="142142" y="4826000"/>
                    </a:lnTo>
                    <a:lnTo>
                      <a:pt x="143725" y="4826000"/>
                    </a:lnTo>
                    <a:lnTo>
                      <a:pt x="144487" y="4838700"/>
                    </a:lnTo>
                    <a:lnTo>
                      <a:pt x="235021" y="4838700"/>
                    </a:lnTo>
                    <a:lnTo>
                      <a:pt x="234180" y="4826000"/>
                    </a:lnTo>
                    <a:lnTo>
                      <a:pt x="233136" y="4813300"/>
                    </a:lnTo>
                    <a:lnTo>
                      <a:pt x="231876" y="4813300"/>
                    </a:lnTo>
                    <a:lnTo>
                      <a:pt x="230871" y="4800600"/>
                    </a:lnTo>
                    <a:lnTo>
                      <a:pt x="229001" y="4787900"/>
                    </a:lnTo>
                    <a:lnTo>
                      <a:pt x="226266" y="4787900"/>
                    </a:lnTo>
                    <a:lnTo>
                      <a:pt x="222669" y="4775200"/>
                    </a:lnTo>
                    <a:lnTo>
                      <a:pt x="105359" y="4495800"/>
                    </a:lnTo>
                    <a:lnTo>
                      <a:pt x="99005" y="4483100"/>
                    </a:lnTo>
                    <a:lnTo>
                      <a:pt x="94327" y="4457700"/>
                    </a:lnTo>
                    <a:lnTo>
                      <a:pt x="91437" y="4432300"/>
                    </a:lnTo>
                    <a:lnTo>
                      <a:pt x="90449" y="4419600"/>
                    </a:lnTo>
                    <a:lnTo>
                      <a:pt x="90449" y="4406900"/>
                    </a:lnTo>
                    <a:close/>
                  </a:path>
                  <a:path w="236854" h="7556500">
                    <a:moveTo>
                      <a:pt x="230124" y="4025900"/>
                    </a:moveTo>
                    <a:lnTo>
                      <a:pt x="138264" y="4025900"/>
                    </a:lnTo>
                    <a:lnTo>
                      <a:pt x="137299" y="4038600"/>
                    </a:lnTo>
                    <a:lnTo>
                      <a:pt x="18923" y="4305300"/>
                    </a:lnTo>
                    <a:lnTo>
                      <a:pt x="13492" y="4318000"/>
                    </a:lnTo>
                    <a:lnTo>
                      <a:pt x="8953" y="4343400"/>
                    </a:lnTo>
                    <a:lnTo>
                      <a:pt x="5328" y="4356100"/>
                    </a:lnTo>
                    <a:lnTo>
                      <a:pt x="2641" y="4368800"/>
                    </a:lnTo>
                    <a:lnTo>
                      <a:pt x="2451" y="4381500"/>
                    </a:lnTo>
                    <a:lnTo>
                      <a:pt x="1600" y="4381500"/>
                    </a:lnTo>
                    <a:lnTo>
                      <a:pt x="784" y="4394200"/>
                    </a:lnTo>
                    <a:lnTo>
                      <a:pt x="341" y="4406900"/>
                    </a:lnTo>
                    <a:lnTo>
                      <a:pt x="90652" y="4406900"/>
                    </a:lnTo>
                    <a:lnTo>
                      <a:pt x="92223" y="4381500"/>
                    </a:lnTo>
                    <a:lnTo>
                      <a:pt x="95191" y="4368800"/>
                    </a:lnTo>
                    <a:lnTo>
                      <a:pt x="99566" y="4343400"/>
                    </a:lnTo>
                    <a:lnTo>
                      <a:pt x="105359" y="4330700"/>
                    </a:lnTo>
                    <a:lnTo>
                      <a:pt x="198640" y="4114800"/>
                    </a:lnTo>
                    <a:lnTo>
                      <a:pt x="198196" y="4114800"/>
                    </a:lnTo>
                    <a:lnTo>
                      <a:pt x="223177" y="4051300"/>
                    </a:lnTo>
                    <a:lnTo>
                      <a:pt x="225793" y="4051300"/>
                    </a:lnTo>
                    <a:lnTo>
                      <a:pt x="226466" y="4038600"/>
                    </a:lnTo>
                    <a:lnTo>
                      <a:pt x="229171" y="4038600"/>
                    </a:lnTo>
                    <a:lnTo>
                      <a:pt x="230124" y="4025900"/>
                    </a:lnTo>
                    <a:close/>
                  </a:path>
                  <a:path w="236854" h="7556500">
                    <a:moveTo>
                      <a:pt x="236410" y="3962400"/>
                    </a:moveTo>
                    <a:lnTo>
                      <a:pt x="146202" y="3962400"/>
                    </a:lnTo>
                    <a:lnTo>
                      <a:pt x="146007" y="3975100"/>
                    </a:lnTo>
                    <a:lnTo>
                      <a:pt x="145283" y="3987800"/>
                    </a:lnTo>
                    <a:lnTo>
                      <a:pt x="144018" y="4000500"/>
                    </a:lnTo>
                    <a:lnTo>
                      <a:pt x="142201" y="4013200"/>
                    </a:lnTo>
                    <a:lnTo>
                      <a:pt x="141058" y="4013200"/>
                    </a:lnTo>
                    <a:lnTo>
                      <a:pt x="140512" y="4025900"/>
                    </a:lnTo>
                    <a:lnTo>
                      <a:pt x="230809" y="4025900"/>
                    </a:lnTo>
                    <a:lnTo>
                      <a:pt x="233477" y="4013200"/>
                    </a:lnTo>
                    <a:lnTo>
                      <a:pt x="235305" y="4000500"/>
                    </a:lnTo>
                    <a:lnTo>
                      <a:pt x="236285" y="3987800"/>
                    </a:lnTo>
                    <a:lnTo>
                      <a:pt x="236410" y="3962400"/>
                    </a:lnTo>
                    <a:close/>
                  </a:path>
                  <a:path w="236854" h="7556500">
                    <a:moveTo>
                      <a:pt x="236093" y="3949700"/>
                    </a:moveTo>
                    <a:lnTo>
                      <a:pt x="145669" y="3949700"/>
                    </a:lnTo>
                    <a:lnTo>
                      <a:pt x="145961" y="3962400"/>
                    </a:lnTo>
                    <a:lnTo>
                      <a:pt x="236093" y="3962400"/>
                    </a:lnTo>
                    <a:lnTo>
                      <a:pt x="236093" y="3949700"/>
                    </a:lnTo>
                    <a:close/>
                  </a:path>
                  <a:path w="236854" h="7556500">
                    <a:moveTo>
                      <a:pt x="230682" y="3911600"/>
                    </a:moveTo>
                    <a:lnTo>
                      <a:pt x="139814" y="3911600"/>
                    </a:lnTo>
                    <a:lnTo>
                      <a:pt x="141262" y="3924300"/>
                    </a:lnTo>
                    <a:lnTo>
                      <a:pt x="142024" y="3924300"/>
                    </a:lnTo>
                    <a:lnTo>
                      <a:pt x="143637" y="3937000"/>
                    </a:lnTo>
                    <a:lnTo>
                      <a:pt x="144716" y="3949700"/>
                    </a:lnTo>
                    <a:lnTo>
                      <a:pt x="235285" y="3949700"/>
                    </a:lnTo>
                    <a:lnTo>
                      <a:pt x="234151" y="3937000"/>
                    </a:lnTo>
                    <a:lnTo>
                      <a:pt x="232620" y="3924300"/>
                    </a:lnTo>
                    <a:lnTo>
                      <a:pt x="230682" y="3911600"/>
                    </a:lnTo>
                    <a:close/>
                  </a:path>
                  <a:path w="236854" h="7556500">
                    <a:moveTo>
                      <a:pt x="229323" y="3136900"/>
                    </a:moveTo>
                    <a:lnTo>
                      <a:pt x="137210" y="3136900"/>
                    </a:lnTo>
                    <a:lnTo>
                      <a:pt x="135712" y="3149600"/>
                    </a:lnTo>
                    <a:lnTo>
                      <a:pt x="18923" y="3416300"/>
                    </a:lnTo>
                    <a:lnTo>
                      <a:pt x="11843" y="3441700"/>
                    </a:lnTo>
                    <a:lnTo>
                      <a:pt x="6370" y="3467100"/>
                    </a:lnTo>
                    <a:lnTo>
                      <a:pt x="2576" y="3479800"/>
                    </a:lnTo>
                    <a:lnTo>
                      <a:pt x="533" y="3505200"/>
                    </a:lnTo>
                    <a:lnTo>
                      <a:pt x="457" y="3517900"/>
                    </a:lnTo>
                    <a:lnTo>
                      <a:pt x="177" y="3517900"/>
                    </a:lnTo>
                    <a:lnTo>
                      <a:pt x="1437" y="3556000"/>
                    </a:lnTo>
                    <a:lnTo>
                      <a:pt x="10896" y="3606800"/>
                    </a:lnTo>
                    <a:lnTo>
                      <a:pt x="135636" y="3898900"/>
                    </a:lnTo>
                    <a:lnTo>
                      <a:pt x="136486" y="3898900"/>
                    </a:lnTo>
                    <a:lnTo>
                      <a:pt x="137502" y="3911600"/>
                    </a:lnTo>
                    <a:lnTo>
                      <a:pt x="229908" y="3911600"/>
                    </a:lnTo>
                    <a:lnTo>
                      <a:pt x="227622" y="3898900"/>
                    </a:lnTo>
                    <a:lnTo>
                      <a:pt x="225564" y="3886200"/>
                    </a:lnTo>
                    <a:lnTo>
                      <a:pt x="223342" y="3886200"/>
                    </a:lnTo>
                    <a:lnTo>
                      <a:pt x="105359" y="3606800"/>
                    </a:lnTo>
                    <a:lnTo>
                      <a:pt x="99093" y="3594100"/>
                    </a:lnTo>
                    <a:lnTo>
                      <a:pt x="94448" y="3568700"/>
                    </a:lnTo>
                    <a:lnTo>
                      <a:pt x="91534" y="3543300"/>
                    </a:lnTo>
                    <a:lnTo>
                      <a:pt x="90462" y="3517900"/>
                    </a:lnTo>
                    <a:lnTo>
                      <a:pt x="91496" y="3505200"/>
                    </a:lnTo>
                    <a:lnTo>
                      <a:pt x="94395" y="3479800"/>
                    </a:lnTo>
                    <a:lnTo>
                      <a:pt x="99052" y="3454400"/>
                    </a:lnTo>
                    <a:lnTo>
                      <a:pt x="105359" y="3441700"/>
                    </a:lnTo>
                    <a:lnTo>
                      <a:pt x="223177" y="3162300"/>
                    </a:lnTo>
                    <a:lnTo>
                      <a:pt x="224967" y="3162300"/>
                    </a:lnTo>
                    <a:lnTo>
                      <a:pt x="225488" y="3149600"/>
                    </a:lnTo>
                    <a:lnTo>
                      <a:pt x="228384" y="3149600"/>
                    </a:lnTo>
                    <a:lnTo>
                      <a:pt x="229323" y="3136900"/>
                    </a:lnTo>
                    <a:close/>
                  </a:path>
                  <a:path w="236854" h="7556500">
                    <a:moveTo>
                      <a:pt x="232359" y="3124200"/>
                    </a:moveTo>
                    <a:lnTo>
                      <a:pt x="139636" y="3124200"/>
                    </a:lnTo>
                    <a:lnTo>
                      <a:pt x="139636" y="3136900"/>
                    </a:lnTo>
                    <a:lnTo>
                      <a:pt x="231508" y="3136900"/>
                    </a:lnTo>
                    <a:lnTo>
                      <a:pt x="232359" y="3124200"/>
                    </a:lnTo>
                    <a:close/>
                  </a:path>
                  <a:path w="236854" h="7556500">
                    <a:moveTo>
                      <a:pt x="234327" y="3111500"/>
                    </a:moveTo>
                    <a:lnTo>
                      <a:pt x="143903" y="3111500"/>
                    </a:lnTo>
                    <a:lnTo>
                      <a:pt x="142506" y="3124200"/>
                    </a:lnTo>
                    <a:lnTo>
                      <a:pt x="233476" y="3124200"/>
                    </a:lnTo>
                    <a:lnTo>
                      <a:pt x="234327" y="3111500"/>
                    </a:lnTo>
                    <a:close/>
                  </a:path>
                  <a:path w="236854" h="7556500">
                    <a:moveTo>
                      <a:pt x="235508" y="3098800"/>
                    </a:moveTo>
                    <a:lnTo>
                      <a:pt x="144881" y="3098800"/>
                    </a:lnTo>
                    <a:lnTo>
                      <a:pt x="144653" y="3111500"/>
                    </a:lnTo>
                    <a:lnTo>
                      <a:pt x="234848" y="3111500"/>
                    </a:lnTo>
                    <a:lnTo>
                      <a:pt x="235508" y="3098800"/>
                    </a:lnTo>
                    <a:close/>
                  </a:path>
                  <a:path w="236854" h="7556500">
                    <a:moveTo>
                      <a:pt x="231559" y="3022600"/>
                    </a:moveTo>
                    <a:lnTo>
                      <a:pt x="139322" y="3022600"/>
                    </a:lnTo>
                    <a:lnTo>
                      <a:pt x="140819" y="3035300"/>
                    </a:lnTo>
                    <a:lnTo>
                      <a:pt x="142278" y="3035300"/>
                    </a:lnTo>
                    <a:lnTo>
                      <a:pt x="144700" y="3048000"/>
                    </a:lnTo>
                    <a:lnTo>
                      <a:pt x="145961" y="3073400"/>
                    </a:lnTo>
                    <a:lnTo>
                      <a:pt x="146078" y="3086100"/>
                    </a:lnTo>
                    <a:lnTo>
                      <a:pt x="145072" y="3098800"/>
                    </a:lnTo>
                    <a:lnTo>
                      <a:pt x="236207" y="3098800"/>
                    </a:lnTo>
                    <a:lnTo>
                      <a:pt x="236359" y="3086100"/>
                    </a:lnTo>
                    <a:lnTo>
                      <a:pt x="236651" y="3086100"/>
                    </a:lnTo>
                    <a:lnTo>
                      <a:pt x="236315" y="3060700"/>
                    </a:lnTo>
                    <a:lnTo>
                      <a:pt x="235329" y="3048000"/>
                    </a:lnTo>
                    <a:lnTo>
                      <a:pt x="233731" y="3035300"/>
                    </a:lnTo>
                    <a:lnTo>
                      <a:pt x="231559" y="3022600"/>
                    </a:lnTo>
                    <a:close/>
                  </a:path>
                  <a:path w="236854" h="7556500">
                    <a:moveTo>
                      <a:pt x="231876" y="2235200"/>
                    </a:moveTo>
                    <a:lnTo>
                      <a:pt x="139468" y="2235200"/>
                    </a:lnTo>
                    <a:lnTo>
                      <a:pt x="137693" y="2247900"/>
                    </a:lnTo>
                    <a:lnTo>
                      <a:pt x="135712" y="2247900"/>
                    </a:lnTo>
                    <a:lnTo>
                      <a:pt x="18923" y="2527300"/>
                    </a:lnTo>
                    <a:lnTo>
                      <a:pt x="4632" y="2578100"/>
                    </a:lnTo>
                    <a:lnTo>
                      <a:pt x="0" y="2628900"/>
                    </a:lnTo>
                    <a:lnTo>
                      <a:pt x="1170" y="2667000"/>
                    </a:lnTo>
                    <a:lnTo>
                      <a:pt x="4699" y="2692400"/>
                    </a:lnTo>
                    <a:lnTo>
                      <a:pt x="10608" y="2717800"/>
                    </a:lnTo>
                    <a:lnTo>
                      <a:pt x="18923" y="2743200"/>
                    </a:lnTo>
                    <a:lnTo>
                      <a:pt x="135712" y="3009900"/>
                    </a:lnTo>
                    <a:lnTo>
                      <a:pt x="137629" y="3022600"/>
                    </a:lnTo>
                    <a:lnTo>
                      <a:pt x="230511" y="3022600"/>
                    </a:lnTo>
                    <a:lnTo>
                      <a:pt x="228814" y="3009900"/>
                    </a:lnTo>
                    <a:lnTo>
                      <a:pt x="226467" y="3009900"/>
                    </a:lnTo>
                    <a:lnTo>
                      <a:pt x="223431" y="2997200"/>
                    </a:lnTo>
                    <a:lnTo>
                      <a:pt x="222783" y="2997200"/>
                    </a:lnTo>
                    <a:lnTo>
                      <a:pt x="208457" y="2959100"/>
                    </a:lnTo>
                    <a:lnTo>
                      <a:pt x="208940" y="2959100"/>
                    </a:lnTo>
                    <a:lnTo>
                      <a:pt x="105359" y="2717800"/>
                    </a:lnTo>
                    <a:lnTo>
                      <a:pt x="100285" y="2705100"/>
                    </a:lnTo>
                    <a:lnTo>
                      <a:pt x="96262" y="2692400"/>
                    </a:lnTo>
                    <a:lnTo>
                      <a:pt x="93282" y="2667000"/>
                    </a:lnTo>
                    <a:lnTo>
                      <a:pt x="91338" y="2654300"/>
                    </a:lnTo>
                    <a:lnTo>
                      <a:pt x="90817" y="2654300"/>
                    </a:lnTo>
                    <a:lnTo>
                      <a:pt x="90525" y="2641600"/>
                    </a:lnTo>
                    <a:lnTo>
                      <a:pt x="90449" y="2628900"/>
                    </a:lnTo>
                    <a:lnTo>
                      <a:pt x="91437" y="2603500"/>
                    </a:lnTo>
                    <a:lnTo>
                      <a:pt x="94327" y="2590800"/>
                    </a:lnTo>
                    <a:lnTo>
                      <a:pt x="99005" y="2565400"/>
                    </a:lnTo>
                    <a:lnTo>
                      <a:pt x="105359" y="2552700"/>
                    </a:lnTo>
                    <a:lnTo>
                      <a:pt x="222669" y="2273300"/>
                    </a:lnTo>
                    <a:lnTo>
                      <a:pt x="226086" y="2260600"/>
                    </a:lnTo>
                    <a:lnTo>
                      <a:pt x="228777" y="2260600"/>
                    </a:lnTo>
                    <a:lnTo>
                      <a:pt x="230716" y="2247900"/>
                    </a:lnTo>
                    <a:lnTo>
                      <a:pt x="231876" y="2235200"/>
                    </a:lnTo>
                    <a:close/>
                  </a:path>
                  <a:path w="236854" h="7556500">
                    <a:moveTo>
                      <a:pt x="233502" y="2222500"/>
                    </a:moveTo>
                    <a:lnTo>
                      <a:pt x="143598" y="2222500"/>
                    </a:lnTo>
                    <a:lnTo>
                      <a:pt x="142405" y="2235200"/>
                    </a:lnTo>
                    <a:lnTo>
                      <a:pt x="232765" y="2235200"/>
                    </a:lnTo>
                    <a:lnTo>
                      <a:pt x="233502" y="2222500"/>
                    </a:lnTo>
                    <a:close/>
                  </a:path>
                  <a:path w="236854" h="7556500">
                    <a:moveTo>
                      <a:pt x="235407" y="2209800"/>
                    </a:moveTo>
                    <a:lnTo>
                      <a:pt x="145237" y="2209800"/>
                    </a:lnTo>
                    <a:lnTo>
                      <a:pt x="144500" y="2222500"/>
                    </a:lnTo>
                    <a:lnTo>
                      <a:pt x="234746" y="2222500"/>
                    </a:lnTo>
                    <a:lnTo>
                      <a:pt x="235407" y="2209800"/>
                    </a:lnTo>
                    <a:close/>
                  </a:path>
                  <a:path w="236854" h="7556500">
                    <a:moveTo>
                      <a:pt x="231711" y="2133600"/>
                    </a:moveTo>
                    <a:lnTo>
                      <a:pt x="140576" y="2133600"/>
                    </a:lnTo>
                    <a:lnTo>
                      <a:pt x="141351" y="2146300"/>
                    </a:lnTo>
                    <a:lnTo>
                      <a:pt x="142875" y="2146300"/>
                    </a:lnTo>
                    <a:lnTo>
                      <a:pt x="144068" y="2159000"/>
                    </a:lnTo>
                    <a:lnTo>
                      <a:pt x="144919" y="2159000"/>
                    </a:lnTo>
                    <a:lnTo>
                      <a:pt x="145816" y="2171700"/>
                    </a:lnTo>
                    <a:lnTo>
                      <a:pt x="146191" y="2184400"/>
                    </a:lnTo>
                    <a:lnTo>
                      <a:pt x="146053" y="2197100"/>
                    </a:lnTo>
                    <a:lnTo>
                      <a:pt x="145415" y="2209800"/>
                    </a:lnTo>
                    <a:lnTo>
                      <a:pt x="235864" y="2209800"/>
                    </a:lnTo>
                    <a:lnTo>
                      <a:pt x="236080" y="2197100"/>
                    </a:lnTo>
                    <a:lnTo>
                      <a:pt x="236270" y="2197100"/>
                    </a:lnTo>
                    <a:lnTo>
                      <a:pt x="236428" y="2184400"/>
                    </a:lnTo>
                    <a:lnTo>
                      <a:pt x="235738" y="2171700"/>
                    </a:lnTo>
                    <a:lnTo>
                      <a:pt x="234175" y="2146300"/>
                    </a:lnTo>
                    <a:lnTo>
                      <a:pt x="231711" y="2133600"/>
                    </a:lnTo>
                    <a:close/>
                  </a:path>
                  <a:path w="236854" h="7556500">
                    <a:moveTo>
                      <a:pt x="229161" y="2120900"/>
                    </a:moveTo>
                    <a:lnTo>
                      <a:pt x="137426" y="2120900"/>
                    </a:lnTo>
                    <a:lnTo>
                      <a:pt x="138963" y="2133600"/>
                    </a:lnTo>
                    <a:lnTo>
                      <a:pt x="230624" y="2133600"/>
                    </a:lnTo>
                    <a:lnTo>
                      <a:pt x="229161" y="2120900"/>
                    </a:lnTo>
                    <a:close/>
                  </a:path>
                  <a:path w="236854" h="7556500">
                    <a:moveTo>
                      <a:pt x="230871" y="1231900"/>
                    </a:moveTo>
                    <a:lnTo>
                      <a:pt x="138136" y="1231900"/>
                    </a:lnTo>
                    <a:lnTo>
                      <a:pt x="140304" y="1244600"/>
                    </a:lnTo>
                    <a:lnTo>
                      <a:pt x="142142" y="1257300"/>
                    </a:lnTo>
                    <a:lnTo>
                      <a:pt x="143713" y="1270000"/>
                    </a:lnTo>
                    <a:lnTo>
                      <a:pt x="145046" y="1270000"/>
                    </a:lnTo>
                    <a:lnTo>
                      <a:pt x="145491" y="1282700"/>
                    </a:lnTo>
                    <a:lnTo>
                      <a:pt x="146129" y="1295400"/>
                    </a:lnTo>
                    <a:lnTo>
                      <a:pt x="145683" y="1308100"/>
                    </a:lnTo>
                    <a:lnTo>
                      <a:pt x="144124" y="1333500"/>
                    </a:lnTo>
                    <a:lnTo>
                      <a:pt x="141427" y="1346200"/>
                    </a:lnTo>
                    <a:lnTo>
                      <a:pt x="139204" y="1346200"/>
                    </a:lnTo>
                    <a:lnTo>
                      <a:pt x="137934" y="1358900"/>
                    </a:lnTo>
                    <a:lnTo>
                      <a:pt x="135712" y="1358900"/>
                    </a:lnTo>
                    <a:lnTo>
                      <a:pt x="18923" y="1638300"/>
                    </a:lnTo>
                    <a:lnTo>
                      <a:pt x="10934" y="1663700"/>
                    </a:lnTo>
                    <a:lnTo>
                      <a:pt x="5067" y="1689100"/>
                    </a:lnTo>
                    <a:lnTo>
                      <a:pt x="1438" y="1714500"/>
                    </a:lnTo>
                    <a:lnTo>
                      <a:pt x="165" y="1739900"/>
                    </a:lnTo>
                    <a:lnTo>
                      <a:pt x="190" y="1752600"/>
                    </a:lnTo>
                    <a:lnTo>
                      <a:pt x="495" y="1752600"/>
                    </a:lnTo>
                    <a:lnTo>
                      <a:pt x="2528" y="1778000"/>
                    </a:lnTo>
                    <a:lnTo>
                      <a:pt x="6311" y="1803400"/>
                    </a:lnTo>
                    <a:lnTo>
                      <a:pt x="11800" y="1828800"/>
                    </a:lnTo>
                    <a:lnTo>
                      <a:pt x="18923" y="1841500"/>
                    </a:lnTo>
                    <a:lnTo>
                      <a:pt x="135712" y="2120900"/>
                    </a:lnTo>
                    <a:lnTo>
                      <a:pt x="227332" y="2120900"/>
                    </a:lnTo>
                    <a:lnTo>
                      <a:pt x="225145" y="2108200"/>
                    </a:lnTo>
                    <a:lnTo>
                      <a:pt x="223342" y="2108200"/>
                    </a:lnTo>
                    <a:lnTo>
                      <a:pt x="105359" y="1828800"/>
                    </a:lnTo>
                    <a:lnTo>
                      <a:pt x="99066" y="1803400"/>
                    </a:lnTo>
                    <a:lnTo>
                      <a:pt x="94414" y="1790700"/>
                    </a:lnTo>
                    <a:lnTo>
                      <a:pt x="91511" y="1765300"/>
                    </a:lnTo>
                    <a:lnTo>
                      <a:pt x="90462" y="1739900"/>
                    </a:lnTo>
                    <a:lnTo>
                      <a:pt x="91553" y="1714500"/>
                    </a:lnTo>
                    <a:lnTo>
                      <a:pt x="94472" y="1689100"/>
                    </a:lnTo>
                    <a:lnTo>
                      <a:pt x="99109" y="1676400"/>
                    </a:lnTo>
                    <a:lnTo>
                      <a:pt x="105359" y="1651000"/>
                    </a:lnTo>
                    <a:lnTo>
                      <a:pt x="223177" y="1384300"/>
                    </a:lnTo>
                    <a:lnTo>
                      <a:pt x="229097" y="1358900"/>
                    </a:lnTo>
                    <a:lnTo>
                      <a:pt x="233305" y="1346200"/>
                    </a:lnTo>
                    <a:lnTo>
                      <a:pt x="235817" y="1320800"/>
                    </a:lnTo>
                    <a:lnTo>
                      <a:pt x="236651" y="1295400"/>
                    </a:lnTo>
                    <a:lnTo>
                      <a:pt x="236435" y="1295400"/>
                    </a:lnTo>
                    <a:lnTo>
                      <a:pt x="236296" y="1282700"/>
                    </a:lnTo>
                    <a:lnTo>
                      <a:pt x="235788" y="1282700"/>
                    </a:lnTo>
                    <a:lnTo>
                      <a:pt x="235021" y="1270000"/>
                    </a:lnTo>
                    <a:lnTo>
                      <a:pt x="234180" y="1257300"/>
                    </a:lnTo>
                    <a:lnTo>
                      <a:pt x="233136" y="1257300"/>
                    </a:lnTo>
                    <a:lnTo>
                      <a:pt x="231876" y="1244600"/>
                    </a:lnTo>
                    <a:lnTo>
                      <a:pt x="230871" y="1231900"/>
                    </a:lnTo>
                    <a:close/>
                  </a:path>
                  <a:path w="236854" h="7556500">
                    <a:moveTo>
                      <a:pt x="90601" y="838200"/>
                    </a:moveTo>
                    <a:lnTo>
                      <a:pt x="342" y="838200"/>
                    </a:lnTo>
                    <a:lnTo>
                      <a:pt x="451" y="863600"/>
                    </a:lnTo>
                    <a:lnTo>
                      <a:pt x="3589" y="901700"/>
                    </a:lnTo>
                    <a:lnTo>
                      <a:pt x="9749" y="927100"/>
                    </a:lnTo>
                    <a:lnTo>
                      <a:pt x="18923" y="952500"/>
                    </a:lnTo>
                    <a:lnTo>
                      <a:pt x="135636" y="1231900"/>
                    </a:lnTo>
                    <a:lnTo>
                      <a:pt x="229001" y="1231900"/>
                    </a:lnTo>
                    <a:lnTo>
                      <a:pt x="226266" y="1219200"/>
                    </a:lnTo>
                    <a:lnTo>
                      <a:pt x="222669" y="1206500"/>
                    </a:lnTo>
                    <a:lnTo>
                      <a:pt x="105359" y="939800"/>
                    </a:lnTo>
                    <a:lnTo>
                      <a:pt x="99005" y="914400"/>
                    </a:lnTo>
                    <a:lnTo>
                      <a:pt x="94327" y="901700"/>
                    </a:lnTo>
                    <a:lnTo>
                      <a:pt x="91437" y="876300"/>
                    </a:lnTo>
                    <a:lnTo>
                      <a:pt x="90449" y="850900"/>
                    </a:lnTo>
                    <a:lnTo>
                      <a:pt x="90601" y="838200"/>
                    </a:lnTo>
                    <a:close/>
                  </a:path>
                  <a:path w="236854" h="7556500">
                    <a:moveTo>
                      <a:pt x="230682" y="342900"/>
                    </a:moveTo>
                    <a:lnTo>
                      <a:pt x="138963" y="342900"/>
                    </a:lnTo>
                    <a:lnTo>
                      <a:pt x="140576" y="355600"/>
                    </a:lnTo>
                    <a:lnTo>
                      <a:pt x="141351" y="355600"/>
                    </a:lnTo>
                    <a:lnTo>
                      <a:pt x="144907" y="381000"/>
                    </a:lnTo>
                    <a:lnTo>
                      <a:pt x="146248" y="406400"/>
                    </a:lnTo>
                    <a:lnTo>
                      <a:pt x="145353" y="419100"/>
                    </a:lnTo>
                    <a:lnTo>
                      <a:pt x="142201" y="444500"/>
                    </a:lnTo>
                    <a:lnTo>
                      <a:pt x="141846" y="444500"/>
                    </a:lnTo>
                    <a:lnTo>
                      <a:pt x="141351" y="457200"/>
                    </a:lnTo>
                    <a:lnTo>
                      <a:pt x="139293" y="457200"/>
                    </a:lnTo>
                    <a:lnTo>
                      <a:pt x="18923" y="749300"/>
                    </a:lnTo>
                    <a:lnTo>
                      <a:pt x="11653" y="762000"/>
                    </a:lnTo>
                    <a:lnTo>
                      <a:pt x="6102" y="787400"/>
                    </a:lnTo>
                    <a:lnTo>
                      <a:pt x="2342" y="812800"/>
                    </a:lnTo>
                    <a:lnTo>
                      <a:pt x="444" y="838200"/>
                    </a:lnTo>
                    <a:lnTo>
                      <a:pt x="90690" y="838200"/>
                    </a:lnTo>
                    <a:lnTo>
                      <a:pt x="92280" y="812800"/>
                    </a:lnTo>
                    <a:lnTo>
                      <a:pt x="95305" y="800100"/>
                    </a:lnTo>
                    <a:lnTo>
                      <a:pt x="99690" y="774700"/>
                    </a:lnTo>
                    <a:lnTo>
                      <a:pt x="105359" y="762000"/>
                    </a:lnTo>
                    <a:lnTo>
                      <a:pt x="222669" y="482600"/>
                    </a:lnTo>
                    <a:lnTo>
                      <a:pt x="226086" y="482600"/>
                    </a:lnTo>
                    <a:lnTo>
                      <a:pt x="228777" y="469900"/>
                    </a:lnTo>
                    <a:lnTo>
                      <a:pt x="230716" y="457200"/>
                    </a:lnTo>
                    <a:lnTo>
                      <a:pt x="235447" y="431800"/>
                    </a:lnTo>
                    <a:lnTo>
                      <a:pt x="236432" y="406400"/>
                    </a:lnTo>
                    <a:lnTo>
                      <a:pt x="234841" y="368300"/>
                    </a:lnTo>
                    <a:lnTo>
                      <a:pt x="230682" y="342900"/>
                    </a:lnTo>
                    <a:close/>
                  </a:path>
                  <a:path w="236854" h="7556500">
                    <a:moveTo>
                      <a:pt x="94389" y="0"/>
                    </a:moveTo>
                    <a:lnTo>
                      <a:pt x="3647" y="0"/>
                    </a:lnTo>
                    <a:lnTo>
                      <a:pt x="5200" y="12700"/>
                    </a:lnTo>
                    <a:lnTo>
                      <a:pt x="11030" y="38100"/>
                    </a:lnTo>
                    <a:lnTo>
                      <a:pt x="18923" y="63500"/>
                    </a:lnTo>
                    <a:lnTo>
                      <a:pt x="135712" y="330200"/>
                    </a:lnTo>
                    <a:lnTo>
                      <a:pt x="137426" y="342900"/>
                    </a:lnTo>
                    <a:lnTo>
                      <a:pt x="229908" y="342900"/>
                    </a:lnTo>
                    <a:lnTo>
                      <a:pt x="227622" y="330200"/>
                    </a:lnTo>
                    <a:lnTo>
                      <a:pt x="225564" y="330200"/>
                    </a:lnTo>
                    <a:lnTo>
                      <a:pt x="223342" y="317500"/>
                    </a:lnTo>
                    <a:lnTo>
                      <a:pt x="105359" y="38100"/>
                    </a:lnTo>
                    <a:lnTo>
                      <a:pt x="99054" y="25400"/>
                    </a:lnTo>
                    <a:lnTo>
                      <a:pt x="94389" y="0"/>
                    </a:lnTo>
                    <a:close/>
                  </a:path>
                </a:pathLst>
              </a:custGeom>
              <a:solidFill>
                <a:srgbClr val="85B8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 rot="16200000">
              <a:off x="2703469" y="-2411429"/>
              <a:ext cx="964554" cy="6160477"/>
              <a:chOff x="10811856" y="-1132"/>
              <a:chExt cx="996212" cy="6844680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11215861" y="-1131"/>
                <a:ext cx="592207" cy="6844679"/>
                <a:chOff x="10872962" y="-189925"/>
                <a:chExt cx="594067" cy="7556500"/>
              </a:xfrm>
            </p:grpSpPr>
            <p:sp>
              <p:nvSpPr>
                <p:cNvPr id="57" name="object 2"/>
                <p:cNvSpPr/>
                <p:nvPr/>
              </p:nvSpPr>
              <p:spPr>
                <a:xfrm>
                  <a:off x="10872962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635" y="7480300"/>
                      </a:moveTo>
                      <a:lnTo>
                        <a:pt x="141274" y="7480300"/>
                      </a:lnTo>
                      <a:lnTo>
                        <a:pt x="141693" y="7493000"/>
                      </a:lnTo>
                      <a:lnTo>
                        <a:pt x="142036" y="7493000"/>
                      </a:lnTo>
                      <a:lnTo>
                        <a:pt x="145786" y="7518400"/>
                      </a:lnTo>
                      <a:lnTo>
                        <a:pt x="145948" y="7543800"/>
                      </a:lnTo>
                      <a:lnTo>
                        <a:pt x="144312" y="7556500"/>
                      </a:lnTo>
                      <a:lnTo>
                        <a:pt x="236026" y="7556500"/>
                      </a:lnTo>
                      <a:lnTo>
                        <a:pt x="236044" y="7518400"/>
                      </a:lnTo>
                      <a:lnTo>
                        <a:pt x="231635" y="7480300"/>
                      </a:lnTo>
                      <a:close/>
                    </a:path>
                    <a:path w="236854" h="7556500">
                      <a:moveTo>
                        <a:pt x="229114" y="7467600"/>
                      </a:moveTo>
                      <a:lnTo>
                        <a:pt x="137426" y="7467600"/>
                      </a:lnTo>
                      <a:lnTo>
                        <a:pt x="139814" y="7480300"/>
                      </a:lnTo>
                      <a:lnTo>
                        <a:pt x="230580" y="7480300"/>
                      </a:lnTo>
                      <a:lnTo>
                        <a:pt x="229114" y="7467600"/>
                      </a:lnTo>
                      <a:close/>
                    </a:path>
                    <a:path w="236854" h="7556500">
                      <a:moveTo>
                        <a:pt x="228396" y="6705600"/>
                      </a:moveTo>
                      <a:lnTo>
                        <a:pt x="136245" y="6705600"/>
                      </a:lnTo>
                      <a:lnTo>
                        <a:pt x="135724" y="6718300"/>
                      </a:lnTo>
                      <a:lnTo>
                        <a:pt x="18846" y="6985000"/>
                      </a:lnTo>
                      <a:lnTo>
                        <a:pt x="10909" y="7010400"/>
                      </a:lnTo>
                      <a:lnTo>
                        <a:pt x="5062" y="7035800"/>
                      </a:lnTo>
                      <a:lnTo>
                        <a:pt x="1417" y="7061200"/>
                      </a:lnTo>
                      <a:lnTo>
                        <a:pt x="88" y="7086600"/>
                      </a:lnTo>
                      <a:lnTo>
                        <a:pt x="1417" y="7124700"/>
                      </a:lnTo>
                      <a:lnTo>
                        <a:pt x="5062" y="7150100"/>
                      </a:lnTo>
                      <a:lnTo>
                        <a:pt x="10909" y="7175500"/>
                      </a:lnTo>
                      <a:lnTo>
                        <a:pt x="18846" y="7188200"/>
                      </a:lnTo>
                      <a:lnTo>
                        <a:pt x="135559" y="7467600"/>
                      </a:lnTo>
                      <a:lnTo>
                        <a:pt x="227266" y="7467600"/>
                      </a:lnTo>
                      <a:lnTo>
                        <a:pt x="225069" y="7454900"/>
                      </a:lnTo>
                      <a:lnTo>
                        <a:pt x="223786" y="7454900"/>
                      </a:lnTo>
                      <a:lnTo>
                        <a:pt x="105283" y="7175500"/>
                      </a:lnTo>
                      <a:lnTo>
                        <a:pt x="98929" y="7162800"/>
                      </a:lnTo>
                      <a:lnTo>
                        <a:pt x="94251" y="7137400"/>
                      </a:lnTo>
                      <a:lnTo>
                        <a:pt x="91361" y="7112000"/>
                      </a:lnTo>
                      <a:lnTo>
                        <a:pt x="90373" y="7086600"/>
                      </a:lnTo>
                      <a:lnTo>
                        <a:pt x="91361" y="7061200"/>
                      </a:lnTo>
                      <a:lnTo>
                        <a:pt x="94251" y="7048500"/>
                      </a:lnTo>
                      <a:lnTo>
                        <a:pt x="98929" y="7023100"/>
                      </a:lnTo>
                      <a:lnTo>
                        <a:pt x="105283" y="6997700"/>
                      </a:lnTo>
                      <a:lnTo>
                        <a:pt x="222605" y="6731000"/>
                      </a:lnTo>
                      <a:lnTo>
                        <a:pt x="223786" y="6731000"/>
                      </a:lnTo>
                      <a:lnTo>
                        <a:pt x="224993" y="6718300"/>
                      </a:lnTo>
                      <a:lnTo>
                        <a:pt x="227025" y="6718300"/>
                      </a:lnTo>
                      <a:lnTo>
                        <a:pt x="228396" y="6705600"/>
                      </a:lnTo>
                      <a:close/>
                    </a:path>
                    <a:path w="236854" h="7556500">
                      <a:moveTo>
                        <a:pt x="228736" y="5816600"/>
                      </a:moveTo>
                      <a:lnTo>
                        <a:pt x="135724" y="5816600"/>
                      </a:lnTo>
                      <a:lnTo>
                        <a:pt x="18846" y="6096000"/>
                      </a:lnTo>
                      <a:lnTo>
                        <a:pt x="9766" y="6121400"/>
                      </a:lnTo>
                      <a:lnTo>
                        <a:pt x="3629" y="6146800"/>
                      </a:lnTo>
                      <a:lnTo>
                        <a:pt x="430" y="6172200"/>
                      </a:lnTo>
                      <a:lnTo>
                        <a:pt x="165" y="6210300"/>
                      </a:lnTo>
                      <a:lnTo>
                        <a:pt x="393" y="6210300"/>
                      </a:lnTo>
                      <a:lnTo>
                        <a:pt x="2312" y="6235700"/>
                      </a:lnTo>
                      <a:lnTo>
                        <a:pt x="6076" y="6261100"/>
                      </a:lnTo>
                      <a:lnTo>
                        <a:pt x="11612" y="6286500"/>
                      </a:lnTo>
                      <a:lnTo>
                        <a:pt x="18846" y="6299200"/>
                      </a:lnTo>
                      <a:lnTo>
                        <a:pt x="135978" y="6578600"/>
                      </a:lnTo>
                      <a:lnTo>
                        <a:pt x="139382" y="6578600"/>
                      </a:lnTo>
                      <a:lnTo>
                        <a:pt x="141439" y="6591300"/>
                      </a:lnTo>
                      <a:lnTo>
                        <a:pt x="141859" y="6604000"/>
                      </a:lnTo>
                      <a:lnTo>
                        <a:pt x="142201" y="6604000"/>
                      </a:lnTo>
                      <a:lnTo>
                        <a:pt x="145281" y="6629400"/>
                      </a:lnTo>
                      <a:lnTo>
                        <a:pt x="146197" y="6642100"/>
                      </a:lnTo>
                      <a:lnTo>
                        <a:pt x="144925" y="6667500"/>
                      </a:lnTo>
                      <a:lnTo>
                        <a:pt x="141439" y="6692900"/>
                      </a:lnTo>
                      <a:lnTo>
                        <a:pt x="139738" y="6692900"/>
                      </a:lnTo>
                      <a:lnTo>
                        <a:pt x="139738" y="6705600"/>
                      </a:lnTo>
                      <a:lnTo>
                        <a:pt x="230517" y="6705600"/>
                      </a:lnTo>
                      <a:lnTo>
                        <a:pt x="234784" y="6680200"/>
                      </a:lnTo>
                      <a:lnTo>
                        <a:pt x="236447" y="6654800"/>
                      </a:lnTo>
                      <a:lnTo>
                        <a:pt x="235487" y="6616700"/>
                      </a:lnTo>
                      <a:lnTo>
                        <a:pt x="231889" y="6591300"/>
                      </a:lnTo>
                      <a:lnTo>
                        <a:pt x="230870" y="6591300"/>
                      </a:lnTo>
                      <a:lnTo>
                        <a:pt x="228971" y="6578600"/>
                      </a:lnTo>
                      <a:lnTo>
                        <a:pt x="226210" y="6565900"/>
                      </a:lnTo>
                      <a:lnTo>
                        <a:pt x="222605" y="6553200"/>
                      </a:lnTo>
                      <a:lnTo>
                        <a:pt x="105371" y="6286500"/>
                      </a:lnTo>
                      <a:lnTo>
                        <a:pt x="98967" y="6261100"/>
                      </a:lnTo>
                      <a:lnTo>
                        <a:pt x="94262" y="6248400"/>
                      </a:lnTo>
                      <a:lnTo>
                        <a:pt x="91363" y="6223000"/>
                      </a:lnTo>
                      <a:lnTo>
                        <a:pt x="90373" y="6197600"/>
                      </a:lnTo>
                      <a:lnTo>
                        <a:pt x="91361" y="6172200"/>
                      </a:lnTo>
                      <a:lnTo>
                        <a:pt x="94251" y="6146800"/>
                      </a:lnTo>
                      <a:lnTo>
                        <a:pt x="98929" y="6134100"/>
                      </a:lnTo>
                      <a:lnTo>
                        <a:pt x="105283" y="6108700"/>
                      </a:lnTo>
                      <a:lnTo>
                        <a:pt x="222605" y="5842000"/>
                      </a:lnTo>
                      <a:lnTo>
                        <a:pt x="226053" y="5829300"/>
                      </a:lnTo>
                      <a:lnTo>
                        <a:pt x="228736" y="5816600"/>
                      </a:lnTo>
                      <a:close/>
                    </a:path>
                    <a:path w="236854" h="7556500">
                      <a:moveTo>
                        <a:pt x="233464" y="5791200"/>
                      </a:moveTo>
                      <a:lnTo>
                        <a:pt x="142252" y="5791200"/>
                      </a:lnTo>
                      <a:lnTo>
                        <a:pt x="140576" y="5803900"/>
                      </a:lnTo>
                      <a:lnTo>
                        <a:pt x="138417" y="5816600"/>
                      </a:lnTo>
                      <a:lnTo>
                        <a:pt x="230653" y="5816600"/>
                      </a:lnTo>
                      <a:lnTo>
                        <a:pt x="231800" y="5803900"/>
                      </a:lnTo>
                      <a:lnTo>
                        <a:pt x="232714" y="5803900"/>
                      </a:lnTo>
                      <a:lnTo>
                        <a:pt x="233464" y="5791200"/>
                      </a:lnTo>
                      <a:close/>
                    </a:path>
                    <a:path w="236854" h="7556500">
                      <a:moveTo>
                        <a:pt x="234670" y="5778500"/>
                      </a:moveTo>
                      <a:lnTo>
                        <a:pt x="144526" y="5778500"/>
                      </a:lnTo>
                      <a:lnTo>
                        <a:pt x="143535" y="5791200"/>
                      </a:lnTo>
                      <a:lnTo>
                        <a:pt x="234442" y="5791200"/>
                      </a:lnTo>
                      <a:lnTo>
                        <a:pt x="234670" y="5778500"/>
                      </a:lnTo>
                      <a:close/>
                    </a:path>
                    <a:path w="236854" h="7556500">
                      <a:moveTo>
                        <a:pt x="230580" y="5689600"/>
                      </a:moveTo>
                      <a:lnTo>
                        <a:pt x="138887" y="5689600"/>
                      </a:lnTo>
                      <a:lnTo>
                        <a:pt x="140500" y="5702300"/>
                      </a:lnTo>
                      <a:lnTo>
                        <a:pt x="141274" y="5702300"/>
                      </a:lnTo>
                      <a:lnTo>
                        <a:pt x="144145" y="5727700"/>
                      </a:lnTo>
                      <a:lnTo>
                        <a:pt x="145770" y="5740400"/>
                      </a:lnTo>
                      <a:lnTo>
                        <a:pt x="146157" y="5753100"/>
                      </a:lnTo>
                      <a:lnTo>
                        <a:pt x="145313" y="5778500"/>
                      </a:lnTo>
                      <a:lnTo>
                        <a:pt x="235521" y="5778500"/>
                      </a:lnTo>
                      <a:lnTo>
                        <a:pt x="235839" y="5765800"/>
                      </a:lnTo>
                      <a:lnTo>
                        <a:pt x="236245" y="5765800"/>
                      </a:lnTo>
                      <a:lnTo>
                        <a:pt x="236416" y="5753100"/>
                      </a:lnTo>
                      <a:lnTo>
                        <a:pt x="235726" y="5727700"/>
                      </a:lnTo>
                      <a:lnTo>
                        <a:pt x="234143" y="5715000"/>
                      </a:lnTo>
                      <a:lnTo>
                        <a:pt x="231635" y="5702300"/>
                      </a:lnTo>
                      <a:lnTo>
                        <a:pt x="230580" y="5689600"/>
                      </a:lnTo>
                      <a:close/>
                    </a:path>
                    <a:path w="236854" h="7556500">
                      <a:moveTo>
                        <a:pt x="235762" y="4838700"/>
                      </a:moveTo>
                      <a:lnTo>
                        <a:pt x="145389" y="4838700"/>
                      </a:lnTo>
                      <a:lnTo>
                        <a:pt x="146113" y="4864100"/>
                      </a:lnTo>
                      <a:lnTo>
                        <a:pt x="145715" y="4876800"/>
                      </a:lnTo>
                      <a:lnTo>
                        <a:pt x="144166" y="4889500"/>
                      </a:lnTo>
                      <a:lnTo>
                        <a:pt x="141439" y="4902200"/>
                      </a:lnTo>
                      <a:lnTo>
                        <a:pt x="139738" y="4914900"/>
                      </a:lnTo>
                      <a:lnTo>
                        <a:pt x="137947" y="4914900"/>
                      </a:lnTo>
                      <a:lnTo>
                        <a:pt x="137261" y="4927600"/>
                      </a:lnTo>
                      <a:lnTo>
                        <a:pt x="135724" y="4927600"/>
                      </a:lnTo>
                      <a:lnTo>
                        <a:pt x="18846" y="5207000"/>
                      </a:lnTo>
                      <a:lnTo>
                        <a:pt x="10909" y="5219700"/>
                      </a:lnTo>
                      <a:lnTo>
                        <a:pt x="5062" y="5245100"/>
                      </a:lnTo>
                      <a:lnTo>
                        <a:pt x="1417" y="5270500"/>
                      </a:lnTo>
                      <a:lnTo>
                        <a:pt x="88" y="5308600"/>
                      </a:lnTo>
                      <a:lnTo>
                        <a:pt x="1466" y="5334000"/>
                      </a:lnTo>
                      <a:lnTo>
                        <a:pt x="5124" y="5359400"/>
                      </a:lnTo>
                      <a:lnTo>
                        <a:pt x="10954" y="5384800"/>
                      </a:lnTo>
                      <a:lnTo>
                        <a:pt x="18846" y="5410200"/>
                      </a:lnTo>
                      <a:lnTo>
                        <a:pt x="135648" y="5689600"/>
                      </a:lnTo>
                      <a:lnTo>
                        <a:pt x="229114" y="5689600"/>
                      </a:lnTo>
                      <a:lnTo>
                        <a:pt x="227266" y="5676900"/>
                      </a:lnTo>
                      <a:lnTo>
                        <a:pt x="224142" y="5676900"/>
                      </a:lnTo>
                      <a:lnTo>
                        <a:pt x="223786" y="5664200"/>
                      </a:lnTo>
                      <a:lnTo>
                        <a:pt x="105283" y="5397500"/>
                      </a:lnTo>
                      <a:lnTo>
                        <a:pt x="98990" y="5372100"/>
                      </a:lnTo>
                      <a:lnTo>
                        <a:pt x="94338" y="5346700"/>
                      </a:lnTo>
                      <a:lnTo>
                        <a:pt x="91434" y="5334000"/>
                      </a:lnTo>
                      <a:lnTo>
                        <a:pt x="90385" y="5308600"/>
                      </a:lnTo>
                      <a:lnTo>
                        <a:pt x="91488" y="5283200"/>
                      </a:lnTo>
                      <a:lnTo>
                        <a:pt x="94424" y="5257800"/>
                      </a:lnTo>
                      <a:lnTo>
                        <a:pt x="99065" y="5245100"/>
                      </a:lnTo>
                      <a:lnTo>
                        <a:pt x="105283" y="5219700"/>
                      </a:lnTo>
                      <a:lnTo>
                        <a:pt x="222605" y="4953000"/>
                      </a:lnTo>
                      <a:lnTo>
                        <a:pt x="223024" y="4940300"/>
                      </a:lnTo>
                      <a:lnTo>
                        <a:pt x="228990" y="4927600"/>
                      </a:lnTo>
                      <a:lnTo>
                        <a:pt x="233225" y="4902200"/>
                      </a:lnTo>
                      <a:lnTo>
                        <a:pt x="235751" y="4889500"/>
                      </a:lnTo>
                      <a:lnTo>
                        <a:pt x="236588" y="4864100"/>
                      </a:lnTo>
                      <a:lnTo>
                        <a:pt x="236372" y="4864100"/>
                      </a:lnTo>
                      <a:lnTo>
                        <a:pt x="236321" y="4851400"/>
                      </a:lnTo>
                      <a:lnTo>
                        <a:pt x="236131" y="4851400"/>
                      </a:lnTo>
                      <a:lnTo>
                        <a:pt x="235762" y="4838700"/>
                      </a:lnTo>
                      <a:close/>
                    </a:path>
                    <a:path w="236854" h="7556500">
                      <a:moveTo>
                        <a:pt x="233181" y="4813300"/>
                      </a:moveTo>
                      <a:lnTo>
                        <a:pt x="141915" y="4813300"/>
                      </a:lnTo>
                      <a:lnTo>
                        <a:pt x="143395" y="4826000"/>
                      </a:lnTo>
                      <a:lnTo>
                        <a:pt x="143929" y="4826000"/>
                      </a:lnTo>
                      <a:lnTo>
                        <a:pt x="144145" y="4838700"/>
                      </a:lnTo>
                      <a:lnTo>
                        <a:pt x="235095" y="4838700"/>
                      </a:lnTo>
                      <a:lnTo>
                        <a:pt x="234246" y="4826000"/>
                      </a:lnTo>
                      <a:lnTo>
                        <a:pt x="233181" y="4813300"/>
                      </a:lnTo>
                      <a:close/>
                    </a:path>
                    <a:path w="236854" h="7556500">
                      <a:moveTo>
                        <a:pt x="90373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65" y="4470400"/>
                      </a:lnTo>
                      <a:lnTo>
                        <a:pt x="18846" y="4521200"/>
                      </a:lnTo>
                      <a:lnTo>
                        <a:pt x="135648" y="4800600"/>
                      </a:lnTo>
                      <a:lnTo>
                        <a:pt x="138050" y="4800600"/>
                      </a:lnTo>
                      <a:lnTo>
                        <a:pt x="140136" y="4813300"/>
                      </a:lnTo>
                      <a:lnTo>
                        <a:pt x="231889" y="4813300"/>
                      </a:lnTo>
                      <a:lnTo>
                        <a:pt x="230870" y="4800600"/>
                      </a:lnTo>
                      <a:lnTo>
                        <a:pt x="228971" y="4787900"/>
                      </a:lnTo>
                      <a:lnTo>
                        <a:pt x="226210" y="4787900"/>
                      </a:lnTo>
                      <a:lnTo>
                        <a:pt x="222605" y="4775200"/>
                      </a:lnTo>
                      <a:lnTo>
                        <a:pt x="105371" y="4495800"/>
                      </a:lnTo>
                      <a:lnTo>
                        <a:pt x="98967" y="4483100"/>
                      </a:lnTo>
                      <a:lnTo>
                        <a:pt x="94262" y="4457700"/>
                      </a:lnTo>
                      <a:lnTo>
                        <a:pt x="91363" y="4432300"/>
                      </a:lnTo>
                      <a:lnTo>
                        <a:pt x="90373" y="4419600"/>
                      </a:lnTo>
                      <a:lnTo>
                        <a:pt x="90373" y="4406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189" y="3962400"/>
                      </a:lnTo>
                      <a:lnTo>
                        <a:pt x="145994" y="3975100"/>
                      </a:lnTo>
                      <a:lnTo>
                        <a:pt x="145253" y="3987800"/>
                      </a:lnTo>
                      <a:lnTo>
                        <a:pt x="143964" y="4000500"/>
                      </a:lnTo>
                      <a:lnTo>
                        <a:pt x="142125" y="4013200"/>
                      </a:lnTo>
                      <a:lnTo>
                        <a:pt x="141579" y="4013200"/>
                      </a:lnTo>
                      <a:lnTo>
                        <a:pt x="140385" y="4025900"/>
                      </a:lnTo>
                      <a:lnTo>
                        <a:pt x="138353" y="4025900"/>
                      </a:lnTo>
                      <a:lnTo>
                        <a:pt x="137363" y="4038600"/>
                      </a:lnTo>
                      <a:lnTo>
                        <a:pt x="18846" y="4305300"/>
                      </a:lnTo>
                      <a:lnTo>
                        <a:pt x="12600" y="4330700"/>
                      </a:lnTo>
                      <a:lnTo>
                        <a:pt x="7567" y="4343400"/>
                      </a:lnTo>
                      <a:lnTo>
                        <a:pt x="3789" y="4368800"/>
                      </a:lnTo>
                      <a:lnTo>
                        <a:pt x="1308" y="4381500"/>
                      </a:lnTo>
                      <a:lnTo>
                        <a:pt x="737" y="4394200"/>
                      </a:lnTo>
                      <a:lnTo>
                        <a:pt x="325" y="4406900"/>
                      </a:lnTo>
                      <a:lnTo>
                        <a:pt x="90576" y="4406900"/>
                      </a:lnTo>
                      <a:lnTo>
                        <a:pt x="92154" y="4381500"/>
                      </a:lnTo>
                      <a:lnTo>
                        <a:pt x="95134" y="4368800"/>
                      </a:lnTo>
                      <a:lnTo>
                        <a:pt x="99511" y="4343400"/>
                      </a:lnTo>
                      <a:lnTo>
                        <a:pt x="105283" y="4330700"/>
                      </a:lnTo>
                      <a:lnTo>
                        <a:pt x="198640" y="4114800"/>
                      </a:lnTo>
                      <a:lnTo>
                        <a:pt x="198208" y="4114800"/>
                      </a:lnTo>
                      <a:lnTo>
                        <a:pt x="222605" y="4051300"/>
                      </a:lnTo>
                      <a:lnTo>
                        <a:pt x="225234" y="4051300"/>
                      </a:lnTo>
                      <a:lnTo>
                        <a:pt x="227774" y="4038600"/>
                      </a:lnTo>
                      <a:lnTo>
                        <a:pt x="229641" y="4038600"/>
                      </a:lnTo>
                      <a:lnTo>
                        <a:pt x="230784" y="4025900"/>
                      </a:lnTo>
                      <a:lnTo>
                        <a:pt x="233467" y="4013200"/>
                      </a:lnTo>
                      <a:lnTo>
                        <a:pt x="235302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118" y="3949700"/>
                      </a:moveTo>
                      <a:lnTo>
                        <a:pt x="145643" y="3949700"/>
                      </a:lnTo>
                      <a:lnTo>
                        <a:pt x="146024" y="3962400"/>
                      </a:lnTo>
                      <a:lnTo>
                        <a:pt x="236118" y="3962400"/>
                      </a:lnTo>
                      <a:lnTo>
                        <a:pt x="236118" y="3949700"/>
                      </a:lnTo>
                      <a:close/>
                    </a:path>
                    <a:path w="236854" h="7556500">
                      <a:moveTo>
                        <a:pt x="235250" y="3937000"/>
                      </a:moveTo>
                      <a:lnTo>
                        <a:pt x="144614" y="3937000"/>
                      </a:lnTo>
                      <a:lnTo>
                        <a:pt x="145313" y="3949700"/>
                      </a:lnTo>
                      <a:lnTo>
                        <a:pt x="236004" y="3949700"/>
                      </a:lnTo>
                      <a:lnTo>
                        <a:pt x="235250" y="3937000"/>
                      </a:lnTo>
                      <a:close/>
                    </a:path>
                    <a:path w="236854" h="7556500">
                      <a:moveTo>
                        <a:pt x="230606" y="3911600"/>
                      </a:moveTo>
                      <a:lnTo>
                        <a:pt x="139814" y="3911600"/>
                      </a:lnTo>
                      <a:lnTo>
                        <a:pt x="141274" y="3924300"/>
                      </a:lnTo>
                      <a:lnTo>
                        <a:pt x="142036" y="3924300"/>
                      </a:lnTo>
                      <a:lnTo>
                        <a:pt x="143586" y="3937000"/>
                      </a:lnTo>
                      <a:lnTo>
                        <a:pt x="234105" y="3937000"/>
                      </a:lnTo>
                      <a:lnTo>
                        <a:pt x="232560" y="3924300"/>
                      </a:lnTo>
                      <a:lnTo>
                        <a:pt x="230606" y="3911600"/>
                      </a:lnTo>
                      <a:close/>
                    </a:path>
                    <a:path w="236854" h="7556500">
                      <a:moveTo>
                        <a:pt x="229336" y="3136900"/>
                      </a:moveTo>
                      <a:lnTo>
                        <a:pt x="137248" y="3136900"/>
                      </a:lnTo>
                      <a:lnTo>
                        <a:pt x="135724" y="3149600"/>
                      </a:lnTo>
                      <a:lnTo>
                        <a:pt x="18846" y="3416300"/>
                      </a:lnTo>
                      <a:lnTo>
                        <a:pt x="10954" y="3441700"/>
                      </a:lnTo>
                      <a:lnTo>
                        <a:pt x="5124" y="3467100"/>
                      </a:lnTo>
                      <a:lnTo>
                        <a:pt x="1466" y="3492500"/>
                      </a:lnTo>
                      <a:lnTo>
                        <a:pt x="88" y="3517900"/>
                      </a:lnTo>
                      <a:lnTo>
                        <a:pt x="88" y="3530600"/>
                      </a:lnTo>
                      <a:lnTo>
                        <a:pt x="5062" y="3581400"/>
                      </a:lnTo>
                      <a:lnTo>
                        <a:pt x="18846" y="3632200"/>
                      </a:lnTo>
                      <a:lnTo>
                        <a:pt x="135559" y="3898900"/>
                      </a:lnTo>
                      <a:lnTo>
                        <a:pt x="136499" y="3898900"/>
                      </a:lnTo>
                      <a:lnTo>
                        <a:pt x="137426" y="3911600"/>
                      </a:lnTo>
                      <a:lnTo>
                        <a:pt x="229831" y="3911600"/>
                      </a:lnTo>
                      <a:lnTo>
                        <a:pt x="227545" y="3898900"/>
                      </a:lnTo>
                      <a:lnTo>
                        <a:pt x="225488" y="3886200"/>
                      </a:lnTo>
                      <a:lnTo>
                        <a:pt x="223189" y="3886200"/>
                      </a:lnTo>
                      <a:lnTo>
                        <a:pt x="105283" y="3606800"/>
                      </a:lnTo>
                      <a:lnTo>
                        <a:pt x="99056" y="3594100"/>
                      </a:lnTo>
                      <a:lnTo>
                        <a:pt x="94410" y="3568700"/>
                      </a:lnTo>
                      <a:lnTo>
                        <a:pt x="91475" y="3543300"/>
                      </a:lnTo>
                      <a:lnTo>
                        <a:pt x="90385" y="3517900"/>
                      </a:lnTo>
                      <a:lnTo>
                        <a:pt x="91420" y="3505200"/>
                      </a:lnTo>
                      <a:lnTo>
                        <a:pt x="94319" y="3479800"/>
                      </a:lnTo>
                      <a:lnTo>
                        <a:pt x="98976" y="3454400"/>
                      </a:lnTo>
                      <a:lnTo>
                        <a:pt x="105283" y="3441700"/>
                      </a:lnTo>
                      <a:lnTo>
                        <a:pt x="222605" y="3162300"/>
                      </a:lnTo>
                      <a:lnTo>
                        <a:pt x="224993" y="3162300"/>
                      </a:lnTo>
                      <a:lnTo>
                        <a:pt x="225488" y="3149600"/>
                      </a:lnTo>
                      <a:lnTo>
                        <a:pt x="228396" y="3149600"/>
                      </a:lnTo>
                      <a:lnTo>
                        <a:pt x="229336" y="3136900"/>
                      </a:lnTo>
                      <a:close/>
                    </a:path>
                    <a:path w="236854" h="7556500">
                      <a:moveTo>
                        <a:pt x="232127" y="3124200"/>
                      </a:moveTo>
                      <a:lnTo>
                        <a:pt x="139738" y="3124200"/>
                      </a:lnTo>
                      <a:lnTo>
                        <a:pt x="139738" y="3136900"/>
                      </a:lnTo>
                      <a:lnTo>
                        <a:pt x="230517" y="3136900"/>
                      </a:lnTo>
                      <a:lnTo>
                        <a:pt x="232127" y="3124200"/>
                      </a:lnTo>
                      <a:close/>
                    </a:path>
                    <a:path w="236854" h="7556500">
                      <a:moveTo>
                        <a:pt x="235381" y="3098800"/>
                      </a:moveTo>
                      <a:lnTo>
                        <a:pt x="144868" y="3098800"/>
                      </a:lnTo>
                      <a:lnTo>
                        <a:pt x="144665" y="3111500"/>
                      </a:lnTo>
                      <a:lnTo>
                        <a:pt x="143941" y="3111500"/>
                      </a:lnTo>
                      <a:lnTo>
                        <a:pt x="141605" y="3124200"/>
                      </a:lnTo>
                      <a:lnTo>
                        <a:pt x="233464" y="3124200"/>
                      </a:lnTo>
                      <a:lnTo>
                        <a:pt x="234543" y="3111500"/>
                      </a:lnTo>
                      <a:lnTo>
                        <a:pt x="235381" y="3098800"/>
                      </a:lnTo>
                      <a:close/>
                    </a:path>
                    <a:path w="236854" h="7556500">
                      <a:moveTo>
                        <a:pt x="231673" y="3022600"/>
                      </a:moveTo>
                      <a:lnTo>
                        <a:pt x="140284" y="3022600"/>
                      </a:lnTo>
                      <a:lnTo>
                        <a:pt x="141935" y="3035300"/>
                      </a:lnTo>
                      <a:lnTo>
                        <a:pt x="142201" y="3035300"/>
                      </a:lnTo>
                      <a:lnTo>
                        <a:pt x="144639" y="3048000"/>
                      </a:lnTo>
                      <a:lnTo>
                        <a:pt x="145919" y="3073400"/>
                      </a:lnTo>
                      <a:lnTo>
                        <a:pt x="146052" y="3086100"/>
                      </a:lnTo>
                      <a:lnTo>
                        <a:pt x="145046" y="3098800"/>
                      </a:lnTo>
                      <a:lnTo>
                        <a:pt x="236169" y="3098800"/>
                      </a:lnTo>
                      <a:lnTo>
                        <a:pt x="236385" y="3086100"/>
                      </a:lnTo>
                      <a:lnTo>
                        <a:pt x="236588" y="3086100"/>
                      </a:lnTo>
                      <a:lnTo>
                        <a:pt x="236588" y="3073400"/>
                      </a:lnTo>
                      <a:lnTo>
                        <a:pt x="236143" y="3073400"/>
                      </a:lnTo>
                      <a:lnTo>
                        <a:pt x="235559" y="3060700"/>
                      </a:lnTo>
                      <a:lnTo>
                        <a:pt x="234622" y="3048000"/>
                      </a:lnTo>
                      <a:lnTo>
                        <a:pt x="233329" y="3035300"/>
                      </a:lnTo>
                      <a:lnTo>
                        <a:pt x="231673" y="3022600"/>
                      </a:lnTo>
                      <a:close/>
                    </a:path>
                    <a:path w="236854" h="7556500">
                      <a:moveTo>
                        <a:pt x="231800" y="2235200"/>
                      </a:moveTo>
                      <a:lnTo>
                        <a:pt x="140576" y="2235200"/>
                      </a:lnTo>
                      <a:lnTo>
                        <a:pt x="138417" y="2247900"/>
                      </a:lnTo>
                      <a:lnTo>
                        <a:pt x="135724" y="2247900"/>
                      </a:lnTo>
                      <a:lnTo>
                        <a:pt x="18846" y="2527300"/>
                      </a:lnTo>
                      <a:lnTo>
                        <a:pt x="4665" y="2578100"/>
                      </a:lnTo>
                      <a:lnTo>
                        <a:pt x="0" y="2628900"/>
                      </a:lnTo>
                      <a:lnTo>
                        <a:pt x="1139" y="2654300"/>
                      </a:lnTo>
                      <a:lnTo>
                        <a:pt x="4665" y="2692400"/>
                      </a:lnTo>
                      <a:lnTo>
                        <a:pt x="10570" y="2717800"/>
                      </a:lnTo>
                      <a:lnTo>
                        <a:pt x="18846" y="2743200"/>
                      </a:lnTo>
                      <a:lnTo>
                        <a:pt x="135724" y="3009900"/>
                      </a:lnTo>
                      <a:lnTo>
                        <a:pt x="138328" y="3022600"/>
                      </a:lnTo>
                      <a:lnTo>
                        <a:pt x="230551" y="3022600"/>
                      </a:lnTo>
                      <a:lnTo>
                        <a:pt x="228668" y="3009900"/>
                      </a:lnTo>
                      <a:lnTo>
                        <a:pt x="226020" y="2997200"/>
                      </a:lnTo>
                      <a:lnTo>
                        <a:pt x="222605" y="2997200"/>
                      </a:lnTo>
                      <a:lnTo>
                        <a:pt x="208394" y="2959100"/>
                      </a:lnTo>
                      <a:lnTo>
                        <a:pt x="208953" y="2959100"/>
                      </a:lnTo>
                      <a:lnTo>
                        <a:pt x="105283" y="2717800"/>
                      </a:lnTo>
                      <a:lnTo>
                        <a:pt x="100228" y="2705100"/>
                      </a:lnTo>
                      <a:lnTo>
                        <a:pt x="96219" y="2692400"/>
                      </a:lnTo>
                      <a:lnTo>
                        <a:pt x="93247" y="2667000"/>
                      </a:lnTo>
                      <a:lnTo>
                        <a:pt x="91300" y="2654300"/>
                      </a:lnTo>
                      <a:lnTo>
                        <a:pt x="90703" y="2654300"/>
                      </a:lnTo>
                      <a:lnTo>
                        <a:pt x="90373" y="2641600"/>
                      </a:lnTo>
                      <a:lnTo>
                        <a:pt x="90373" y="2628900"/>
                      </a:lnTo>
                      <a:lnTo>
                        <a:pt x="91361" y="2603500"/>
                      </a:lnTo>
                      <a:lnTo>
                        <a:pt x="94251" y="2590800"/>
                      </a:lnTo>
                      <a:lnTo>
                        <a:pt x="98929" y="2565400"/>
                      </a:lnTo>
                      <a:lnTo>
                        <a:pt x="105283" y="2552700"/>
                      </a:lnTo>
                      <a:lnTo>
                        <a:pt x="222605" y="2273300"/>
                      </a:lnTo>
                      <a:lnTo>
                        <a:pt x="226053" y="2260600"/>
                      </a:lnTo>
                      <a:lnTo>
                        <a:pt x="228736" y="2260600"/>
                      </a:lnTo>
                      <a:lnTo>
                        <a:pt x="230653" y="2247900"/>
                      </a:lnTo>
                      <a:lnTo>
                        <a:pt x="231800" y="2235200"/>
                      </a:lnTo>
                      <a:close/>
                    </a:path>
                    <a:path w="236854" h="7556500">
                      <a:moveTo>
                        <a:pt x="235369" y="2209800"/>
                      </a:moveTo>
                      <a:lnTo>
                        <a:pt x="144526" y="2209800"/>
                      </a:lnTo>
                      <a:lnTo>
                        <a:pt x="143535" y="2222500"/>
                      </a:lnTo>
                      <a:lnTo>
                        <a:pt x="142252" y="2235200"/>
                      </a:lnTo>
                      <a:lnTo>
                        <a:pt x="232714" y="2235200"/>
                      </a:lnTo>
                      <a:lnTo>
                        <a:pt x="233464" y="2222500"/>
                      </a:lnTo>
                      <a:lnTo>
                        <a:pt x="234670" y="2222500"/>
                      </a:lnTo>
                      <a:lnTo>
                        <a:pt x="235369" y="2209800"/>
                      </a:lnTo>
                      <a:close/>
                    </a:path>
                    <a:path w="236854" h="7556500">
                      <a:moveTo>
                        <a:pt x="231635" y="2133600"/>
                      </a:moveTo>
                      <a:lnTo>
                        <a:pt x="140500" y="2133600"/>
                      </a:lnTo>
                      <a:lnTo>
                        <a:pt x="141274" y="2146300"/>
                      </a:lnTo>
                      <a:lnTo>
                        <a:pt x="144145" y="2159000"/>
                      </a:lnTo>
                      <a:lnTo>
                        <a:pt x="145770" y="2171700"/>
                      </a:lnTo>
                      <a:lnTo>
                        <a:pt x="146157" y="2197100"/>
                      </a:lnTo>
                      <a:lnTo>
                        <a:pt x="145313" y="2209800"/>
                      </a:lnTo>
                      <a:lnTo>
                        <a:pt x="235839" y="2209800"/>
                      </a:lnTo>
                      <a:lnTo>
                        <a:pt x="236067" y="2197100"/>
                      </a:lnTo>
                      <a:lnTo>
                        <a:pt x="236245" y="2197100"/>
                      </a:lnTo>
                      <a:lnTo>
                        <a:pt x="236416" y="2184400"/>
                      </a:lnTo>
                      <a:lnTo>
                        <a:pt x="235726" y="2171700"/>
                      </a:lnTo>
                      <a:lnTo>
                        <a:pt x="234143" y="2146300"/>
                      </a:lnTo>
                      <a:lnTo>
                        <a:pt x="231635" y="2133600"/>
                      </a:lnTo>
                      <a:close/>
                    </a:path>
                    <a:path w="236854" h="7556500">
                      <a:moveTo>
                        <a:pt x="229114" y="2120900"/>
                      </a:moveTo>
                      <a:lnTo>
                        <a:pt x="137426" y="2120900"/>
                      </a:lnTo>
                      <a:lnTo>
                        <a:pt x="138887" y="2133600"/>
                      </a:lnTo>
                      <a:lnTo>
                        <a:pt x="230580" y="2133600"/>
                      </a:lnTo>
                      <a:lnTo>
                        <a:pt x="229114" y="2120900"/>
                      </a:lnTo>
                      <a:close/>
                    </a:path>
                    <a:path w="236854" h="7556500">
                      <a:moveTo>
                        <a:pt x="234251" y="1257300"/>
                      </a:moveTo>
                      <a:lnTo>
                        <a:pt x="143395" y="1257300"/>
                      </a:lnTo>
                      <a:lnTo>
                        <a:pt x="143929" y="1270000"/>
                      </a:lnTo>
                      <a:lnTo>
                        <a:pt x="145059" y="1270000"/>
                      </a:lnTo>
                      <a:lnTo>
                        <a:pt x="145389" y="1282700"/>
                      </a:lnTo>
                      <a:lnTo>
                        <a:pt x="146113" y="1295400"/>
                      </a:lnTo>
                      <a:lnTo>
                        <a:pt x="145715" y="1308100"/>
                      </a:lnTo>
                      <a:lnTo>
                        <a:pt x="144166" y="1320800"/>
                      </a:lnTo>
                      <a:lnTo>
                        <a:pt x="141439" y="1346200"/>
                      </a:lnTo>
                      <a:lnTo>
                        <a:pt x="139141" y="1346200"/>
                      </a:lnTo>
                      <a:lnTo>
                        <a:pt x="138531" y="1358900"/>
                      </a:lnTo>
                      <a:lnTo>
                        <a:pt x="135724" y="1358900"/>
                      </a:lnTo>
                      <a:lnTo>
                        <a:pt x="18846" y="1638300"/>
                      </a:lnTo>
                      <a:lnTo>
                        <a:pt x="5062" y="1689100"/>
                      </a:lnTo>
                      <a:lnTo>
                        <a:pt x="88" y="1739900"/>
                      </a:lnTo>
                      <a:lnTo>
                        <a:pt x="1466" y="1765300"/>
                      </a:lnTo>
                      <a:lnTo>
                        <a:pt x="5124" y="1803400"/>
                      </a:lnTo>
                      <a:lnTo>
                        <a:pt x="10954" y="1828800"/>
                      </a:lnTo>
                      <a:lnTo>
                        <a:pt x="18846" y="1841500"/>
                      </a:lnTo>
                      <a:lnTo>
                        <a:pt x="135648" y="2120900"/>
                      </a:lnTo>
                      <a:lnTo>
                        <a:pt x="227266" y="2120900"/>
                      </a:lnTo>
                      <a:lnTo>
                        <a:pt x="225069" y="2108200"/>
                      </a:lnTo>
                      <a:lnTo>
                        <a:pt x="223189" y="2108200"/>
                      </a:lnTo>
                      <a:lnTo>
                        <a:pt x="105283" y="1828800"/>
                      </a:lnTo>
                      <a:lnTo>
                        <a:pt x="98990" y="1803400"/>
                      </a:lnTo>
                      <a:lnTo>
                        <a:pt x="94338" y="1790700"/>
                      </a:lnTo>
                      <a:lnTo>
                        <a:pt x="91434" y="1765300"/>
                      </a:lnTo>
                      <a:lnTo>
                        <a:pt x="90385" y="1739900"/>
                      </a:lnTo>
                      <a:lnTo>
                        <a:pt x="91488" y="1714500"/>
                      </a:lnTo>
                      <a:lnTo>
                        <a:pt x="94424" y="1689100"/>
                      </a:lnTo>
                      <a:lnTo>
                        <a:pt x="99065" y="1676400"/>
                      </a:lnTo>
                      <a:lnTo>
                        <a:pt x="105283" y="1651000"/>
                      </a:lnTo>
                      <a:lnTo>
                        <a:pt x="222605" y="1384300"/>
                      </a:lnTo>
                      <a:lnTo>
                        <a:pt x="223024" y="1384300"/>
                      </a:lnTo>
                      <a:lnTo>
                        <a:pt x="228990" y="1358900"/>
                      </a:lnTo>
                      <a:lnTo>
                        <a:pt x="233225" y="1346200"/>
                      </a:lnTo>
                      <a:lnTo>
                        <a:pt x="235751" y="1320800"/>
                      </a:lnTo>
                      <a:lnTo>
                        <a:pt x="236588" y="1295400"/>
                      </a:lnTo>
                      <a:lnTo>
                        <a:pt x="236372" y="1295400"/>
                      </a:lnTo>
                      <a:lnTo>
                        <a:pt x="236321" y="1282700"/>
                      </a:lnTo>
                      <a:lnTo>
                        <a:pt x="235737" y="1282700"/>
                      </a:lnTo>
                      <a:lnTo>
                        <a:pt x="235096" y="1270000"/>
                      </a:lnTo>
                      <a:lnTo>
                        <a:pt x="234251" y="1257300"/>
                      </a:lnTo>
                      <a:close/>
                    </a:path>
                    <a:path w="236854" h="7556500">
                      <a:moveTo>
                        <a:pt x="230870" y="1231900"/>
                      </a:moveTo>
                      <a:lnTo>
                        <a:pt x="138050" y="1231900"/>
                      </a:lnTo>
                      <a:lnTo>
                        <a:pt x="140136" y="1244600"/>
                      </a:lnTo>
                      <a:lnTo>
                        <a:pt x="141915" y="1257300"/>
                      </a:lnTo>
                      <a:lnTo>
                        <a:pt x="233187" y="1257300"/>
                      </a:lnTo>
                      <a:lnTo>
                        <a:pt x="231889" y="1244600"/>
                      </a:lnTo>
                      <a:lnTo>
                        <a:pt x="230870" y="1231900"/>
                      </a:lnTo>
                      <a:close/>
                    </a:path>
                    <a:path w="236854" h="7556500">
                      <a:moveTo>
                        <a:pt x="90462" y="838200"/>
                      </a:moveTo>
                      <a:lnTo>
                        <a:pt x="266" y="838200"/>
                      </a:lnTo>
                      <a:lnTo>
                        <a:pt x="374" y="863600"/>
                      </a:lnTo>
                      <a:lnTo>
                        <a:pt x="3513" y="901700"/>
                      </a:lnTo>
                      <a:lnTo>
                        <a:pt x="9673" y="927100"/>
                      </a:lnTo>
                      <a:lnTo>
                        <a:pt x="18846" y="952500"/>
                      </a:lnTo>
                      <a:lnTo>
                        <a:pt x="135648" y="1231900"/>
                      </a:lnTo>
                      <a:lnTo>
                        <a:pt x="228971" y="1231900"/>
                      </a:lnTo>
                      <a:lnTo>
                        <a:pt x="226210" y="1219200"/>
                      </a:lnTo>
                      <a:lnTo>
                        <a:pt x="222605" y="1206500"/>
                      </a:lnTo>
                      <a:lnTo>
                        <a:pt x="105371" y="939800"/>
                      </a:lnTo>
                      <a:lnTo>
                        <a:pt x="98967" y="914400"/>
                      </a:lnTo>
                      <a:lnTo>
                        <a:pt x="94262" y="901700"/>
                      </a:lnTo>
                      <a:lnTo>
                        <a:pt x="91363" y="876300"/>
                      </a:lnTo>
                      <a:lnTo>
                        <a:pt x="90373" y="850900"/>
                      </a:lnTo>
                      <a:lnTo>
                        <a:pt x="90462" y="838200"/>
                      </a:lnTo>
                      <a:close/>
                    </a:path>
                    <a:path w="236854" h="7556500">
                      <a:moveTo>
                        <a:pt x="230653" y="457200"/>
                      </a:moveTo>
                      <a:lnTo>
                        <a:pt x="139306" y="457200"/>
                      </a:lnTo>
                      <a:lnTo>
                        <a:pt x="18846" y="749300"/>
                      </a:lnTo>
                      <a:lnTo>
                        <a:pt x="11620" y="762000"/>
                      </a:lnTo>
                      <a:lnTo>
                        <a:pt x="6086" y="787400"/>
                      </a:lnTo>
                      <a:lnTo>
                        <a:pt x="2319" y="812800"/>
                      </a:lnTo>
                      <a:lnTo>
                        <a:pt x="393" y="838200"/>
                      </a:lnTo>
                      <a:lnTo>
                        <a:pt x="90614" y="838200"/>
                      </a:lnTo>
                      <a:lnTo>
                        <a:pt x="92204" y="812800"/>
                      </a:lnTo>
                      <a:lnTo>
                        <a:pt x="95229" y="800100"/>
                      </a:lnTo>
                      <a:lnTo>
                        <a:pt x="99613" y="774700"/>
                      </a:lnTo>
                      <a:lnTo>
                        <a:pt x="105283" y="762000"/>
                      </a:lnTo>
                      <a:lnTo>
                        <a:pt x="222605" y="482600"/>
                      </a:lnTo>
                      <a:lnTo>
                        <a:pt x="226053" y="482600"/>
                      </a:lnTo>
                      <a:lnTo>
                        <a:pt x="228736" y="469900"/>
                      </a:lnTo>
                      <a:lnTo>
                        <a:pt x="230653" y="457200"/>
                      </a:lnTo>
                      <a:close/>
                    </a:path>
                    <a:path w="236854" h="7556500">
                      <a:moveTo>
                        <a:pt x="230606" y="342900"/>
                      </a:moveTo>
                      <a:lnTo>
                        <a:pt x="138887" y="342900"/>
                      </a:lnTo>
                      <a:lnTo>
                        <a:pt x="140500" y="355600"/>
                      </a:lnTo>
                      <a:lnTo>
                        <a:pt x="141274" y="355600"/>
                      </a:lnTo>
                      <a:lnTo>
                        <a:pt x="144868" y="381000"/>
                      </a:lnTo>
                      <a:lnTo>
                        <a:pt x="146205" y="406400"/>
                      </a:lnTo>
                      <a:lnTo>
                        <a:pt x="145289" y="419100"/>
                      </a:lnTo>
                      <a:lnTo>
                        <a:pt x="142125" y="444500"/>
                      </a:lnTo>
                      <a:lnTo>
                        <a:pt x="141770" y="444500"/>
                      </a:lnTo>
                      <a:lnTo>
                        <a:pt x="141274" y="457200"/>
                      </a:lnTo>
                      <a:lnTo>
                        <a:pt x="231800" y="457200"/>
                      </a:lnTo>
                      <a:lnTo>
                        <a:pt x="235414" y="431800"/>
                      </a:lnTo>
                      <a:lnTo>
                        <a:pt x="236413" y="406400"/>
                      </a:lnTo>
                      <a:lnTo>
                        <a:pt x="234807" y="368300"/>
                      </a:lnTo>
                      <a:lnTo>
                        <a:pt x="230606" y="342900"/>
                      </a:lnTo>
                      <a:close/>
                    </a:path>
                    <a:path w="236854" h="7556500">
                      <a:moveTo>
                        <a:pt x="94341" y="0"/>
                      </a:moveTo>
                      <a:lnTo>
                        <a:pt x="3571" y="0"/>
                      </a:lnTo>
                      <a:lnTo>
                        <a:pt x="5124" y="12700"/>
                      </a:lnTo>
                      <a:lnTo>
                        <a:pt x="10954" y="38100"/>
                      </a:lnTo>
                      <a:lnTo>
                        <a:pt x="18846" y="63500"/>
                      </a:lnTo>
                      <a:lnTo>
                        <a:pt x="135648" y="330200"/>
                      </a:lnTo>
                      <a:lnTo>
                        <a:pt x="137426" y="342900"/>
                      </a:lnTo>
                      <a:lnTo>
                        <a:pt x="229831" y="342900"/>
                      </a:lnTo>
                      <a:lnTo>
                        <a:pt x="227545" y="330200"/>
                      </a:lnTo>
                      <a:lnTo>
                        <a:pt x="225488" y="330200"/>
                      </a:lnTo>
                      <a:lnTo>
                        <a:pt x="223189" y="317500"/>
                      </a:lnTo>
                      <a:lnTo>
                        <a:pt x="105283" y="38100"/>
                      </a:lnTo>
                      <a:lnTo>
                        <a:pt x="99009" y="25400"/>
                      </a:lnTo>
                      <a:lnTo>
                        <a:pt x="94341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8" name="object 3"/>
                <p:cNvSpPr/>
                <p:nvPr/>
              </p:nvSpPr>
              <p:spPr>
                <a:xfrm>
                  <a:off x="11230175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711" y="7480300"/>
                      </a:moveTo>
                      <a:lnTo>
                        <a:pt x="141262" y="7480300"/>
                      </a:lnTo>
                      <a:lnTo>
                        <a:pt x="142024" y="7493000"/>
                      </a:lnTo>
                      <a:lnTo>
                        <a:pt x="145786" y="7518400"/>
                      </a:lnTo>
                      <a:lnTo>
                        <a:pt x="145969" y="7543800"/>
                      </a:lnTo>
                      <a:lnTo>
                        <a:pt x="144335" y="7556500"/>
                      </a:lnTo>
                      <a:lnTo>
                        <a:pt x="236040" y="7556500"/>
                      </a:lnTo>
                      <a:lnTo>
                        <a:pt x="236044" y="7518400"/>
                      </a:lnTo>
                      <a:lnTo>
                        <a:pt x="231711" y="7480300"/>
                      </a:lnTo>
                      <a:close/>
                    </a:path>
                    <a:path w="236854" h="7556500">
                      <a:moveTo>
                        <a:pt x="229161" y="7467600"/>
                      </a:moveTo>
                      <a:lnTo>
                        <a:pt x="137502" y="7467600"/>
                      </a:lnTo>
                      <a:lnTo>
                        <a:pt x="139814" y="7480300"/>
                      </a:lnTo>
                      <a:lnTo>
                        <a:pt x="230624" y="7480300"/>
                      </a:lnTo>
                      <a:lnTo>
                        <a:pt x="229161" y="7467600"/>
                      </a:lnTo>
                      <a:close/>
                    </a:path>
                    <a:path w="236854" h="7556500">
                      <a:moveTo>
                        <a:pt x="228384" y="6705600"/>
                      </a:moveTo>
                      <a:lnTo>
                        <a:pt x="136321" y="6705600"/>
                      </a:lnTo>
                      <a:lnTo>
                        <a:pt x="135712" y="6718300"/>
                      </a:lnTo>
                      <a:lnTo>
                        <a:pt x="18923" y="6985000"/>
                      </a:lnTo>
                      <a:lnTo>
                        <a:pt x="10934" y="7010400"/>
                      </a:lnTo>
                      <a:lnTo>
                        <a:pt x="5067" y="7035800"/>
                      </a:lnTo>
                      <a:lnTo>
                        <a:pt x="1438" y="7061200"/>
                      </a:lnTo>
                      <a:lnTo>
                        <a:pt x="165" y="7086600"/>
                      </a:lnTo>
                      <a:lnTo>
                        <a:pt x="1437" y="7124700"/>
                      </a:lnTo>
                      <a:lnTo>
                        <a:pt x="5056" y="7150100"/>
                      </a:lnTo>
                      <a:lnTo>
                        <a:pt x="10896" y="7175500"/>
                      </a:lnTo>
                      <a:lnTo>
                        <a:pt x="18834" y="7188200"/>
                      </a:lnTo>
                      <a:lnTo>
                        <a:pt x="135636" y="7467600"/>
                      </a:lnTo>
                      <a:lnTo>
                        <a:pt x="227332" y="7467600"/>
                      </a:lnTo>
                      <a:lnTo>
                        <a:pt x="225145" y="7454900"/>
                      </a:lnTo>
                      <a:lnTo>
                        <a:pt x="223342" y="7454900"/>
                      </a:lnTo>
                      <a:lnTo>
                        <a:pt x="105359" y="7175500"/>
                      </a:lnTo>
                      <a:lnTo>
                        <a:pt x="99005" y="7162800"/>
                      </a:lnTo>
                      <a:lnTo>
                        <a:pt x="94327" y="7137400"/>
                      </a:lnTo>
                      <a:lnTo>
                        <a:pt x="91437" y="7112000"/>
                      </a:lnTo>
                      <a:lnTo>
                        <a:pt x="90449" y="7086600"/>
                      </a:lnTo>
                      <a:lnTo>
                        <a:pt x="91437" y="7061200"/>
                      </a:lnTo>
                      <a:lnTo>
                        <a:pt x="94327" y="7048500"/>
                      </a:lnTo>
                      <a:lnTo>
                        <a:pt x="99005" y="7023100"/>
                      </a:lnTo>
                      <a:lnTo>
                        <a:pt x="105359" y="6997700"/>
                      </a:lnTo>
                      <a:lnTo>
                        <a:pt x="222669" y="6731000"/>
                      </a:lnTo>
                      <a:lnTo>
                        <a:pt x="223862" y="6731000"/>
                      </a:lnTo>
                      <a:lnTo>
                        <a:pt x="224548" y="6718300"/>
                      </a:lnTo>
                      <a:lnTo>
                        <a:pt x="227025" y="6718300"/>
                      </a:lnTo>
                      <a:lnTo>
                        <a:pt x="228384" y="6705600"/>
                      </a:lnTo>
                      <a:close/>
                    </a:path>
                    <a:path w="236854" h="7556500">
                      <a:moveTo>
                        <a:pt x="228777" y="5816600"/>
                      </a:moveTo>
                      <a:lnTo>
                        <a:pt x="135712" y="5816600"/>
                      </a:lnTo>
                      <a:lnTo>
                        <a:pt x="18923" y="6096000"/>
                      </a:lnTo>
                      <a:lnTo>
                        <a:pt x="9842" y="6121400"/>
                      </a:lnTo>
                      <a:lnTo>
                        <a:pt x="3705" y="6146800"/>
                      </a:lnTo>
                      <a:lnTo>
                        <a:pt x="506" y="6172200"/>
                      </a:lnTo>
                      <a:lnTo>
                        <a:pt x="241" y="6210300"/>
                      </a:lnTo>
                      <a:lnTo>
                        <a:pt x="444" y="6210300"/>
                      </a:lnTo>
                      <a:lnTo>
                        <a:pt x="2335" y="6235700"/>
                      </a:lnTo>
                      <a:lnTo>
                        <a:pt x="6092" y="6261100"/>
                      </a:lnTo>
                      <a:lnTo>
                        <a:pt x="11645" y="6286500"/>
                      </a:lnTo>
                      <a:lnTo>
                        <a:pt x="18923" y="6299200"/>
                      </a:lnTo>
                      <a:lnTo>
                        <a:pt x="135966" y="6578600"/>
                      </a:lnTo>
                      <a:lnTo>
                        <a:pt x="139458" y="6578600"/>
                      </a:lnTo>
                      <a:lnTo>
                        <a:pt x="141516" y="6591300"/>
                      </a:lnTo>
                      <a:lnTo>
                        <a:pt x="141935" y="6604000"/>
                      </a:lnTo>
                      <a:lnTo>
                        <a:pt x="142278" y="6604000"/>
                      </a:lnTo>
                      <a:lnTo>
                        <a:pt x="145343" y="6629400"/>
                      </a:lnTo>
                      <a:lnTo>
                        <a:pt x="146229" y="6642100"/>
                      </a:lnTo>
                      <a:lnTo>
                        <a:pt x="144926" y="6667500"/>
                      </a:lnTo>
                      <a:lnTo>
                        <a:pt x="141427" y="6692900"/>
                      </a:lnTo>
                      <a:lnTo>
                        <a:pt x="139636" y="6692900"/>
                      </a:lnTo>
                      <a:lnTo>
                        <a:pt x="139636" y="6705600"/>
                      </a:lnTo>
                      <a:lnTo>
                        <a:pt x="230517" y="6705600"/>
                      </a:lnTo>
                      <a:lnTo>
                        <a:pt x="234814" y="6680200"/>
                      </a:lnTo>
                      <a:lnTo>
                        <a:pt x="236469" y="6654800"/>
                      </a:lnTo>
                      <a:lnTo>
                        <a:pt x="235487" y="6616700"/>
                      </a:lnTo>
                      <a:lnTo>
                        <a:pt x="231876" y="6591300"/>
                      </a:lnTo>
                      <a:lnTo>
                        <a:pt x="230871" y="6591300"/>
                      </a:lnTo>
                      <a:lnTo>
                        <a:pt x="229001" y="6578600"/>
                      </a:lnTo>
                      <a:lnTo>
                        <a:pt x="226266" y="6565900"/>
                      </a:lnTo>
                      <a:lnTo>
                        <a:pt x="222669" y="6553200"/>
                      </a:lnTo>
                      <a:lnTo>
                        <a:pt x="105359" y="6286500"/>
                      </a:lnTo>
                      <a:lnTo>
                        <a:pt x="99005" y="6261100"/>
                      </a:lnTo>
                      <a:lnTo>
                        <a:pt x="94327" y="6248400"/>
                      </a:lnTo>
                      <a:lnTo>
                        <a:pt x="91437" y="6223000"/>
                      </a:lnTo>
                      <a:lnTo>
                        <a:pt x="90449" y="6197600"/>
                      </a:lnTo>
                      <a:lnTo>
                        <a:pt x="91437" y="6172200"/>
                      </a:lnTo>
                      <a:lnTo>
                        <a:pt x="94327" y="6146800"/>
                      </a:lnTo>
                      <a:lnTo>
                        <a:pt x="99005" y="6134100"/>
                      </a:lnTo>
                      <a:lnTo>
                        <a:pt x="105359" y="6108700"/>
                      </a:lnTo>
                      <a:lnTo>
                        <a:pt x="222669" y="5842000"/>
                      </a:lnTo>
                      <a:lnTo>
                        <a:pt x="226086" y="5829300"/>
                      </a:lnTo>
                      <a:lnTo>
                        <a:pt x="228777" y="5816600"/>
                      </a:lnTo>
                      <a:close/>
                    </a:path>
                    <a:path w="236854" h="7556500">
                      <a:moveTo>
                        <a:pt x="233502" y="5791200"/>
                      </a:moveTo>
                      <a:lnTo>
                        <a:pt x="142405" y="5791200"/>
                      </a:lnTo>
                      <a:lnTo>
                        <a:pt x="140716" y="5803900"/>
                      </a:lnTo>
                      <a:lnTo>
                        <a:pt x="138493" y="5816600"/>
                      </a:lnTo>
                      <a:lnTo>
                        <a:pt x="230716" y="5816600"/>
                      </a:lnTo>
                      <a:lnTo>
                        <a:pt x="231876" y="5803900"/>
                      </a:lnTo>
                      <a:lnTo>
                        <a:pt x="232765" y="5803900"/>
                      </a:lnTo>
                      <a:lnTo>
                        <a:pt x="233502" y="5791200"/>
                      </a:lnTo>
                      <a:close/>
                    </a:path>
                    <a:path w="236854" h="7556500">
                      <a:moveTo>
                        <a:pt x="234746" y="5778500"/>
                      </a:moveTo>
                      <a:lnTo>
                        <a:pt x="144500" y="5778500"/>
                      </a:lnTo>
                      <a:lnTo>
                        <a:pt x="143598" y="5791200"/>
                      </a:lnTo>
                      <a:lnTo>
                        <a:pt x="234492" y="5791200"/>
                      </a:lnTo>
                      <a:lnTo>
                        <a:pt x="234746" y="5778500"/>
                      </a:lnTo>
                      <a:close/>
                    </a:path>
                    <a:path w="236854" h="7556500">
                      <a:moveTo>
                        <a:pt x="235864" y="5765800"/>
                      </a:moveTo>
                      <a:lnTo>
                        <a:pt x="145415" y="5765800"/>
                      </a:lnTo>
                      <a:lnTo>
                        <a:pt x="145135" y="5778500"/>
                      </a:lnTo>
                      <a:lnTo>
                        <a:pt x="235407" y="5778500"/>
                      </a:lnTo>
                      <a:lnTo>
                        <a:pt x="235864" y="5765800"/>
                      </a:lnTo>
                      <a:close/>
                    </a:path>
                    <a:path w="236854" h="7556500">
                      <a:moveTo>
                        <a:pt x="230624" y="5689600"/>
                      </a:moveTo>
                      <a:lnTo>
                        <a:pt x="138963" y="5689600"/>
                      </a:lnTo>
                      <a:lnTo>
                        <a:pt x="140576" y="5702300"/>
                      </a:lnTo>
                      <a:lnTo>
                        <a:pt x="141351" y="5702300"/>
                      </a:lnTo>
                      <a:lnTo>
                        <a:pt x="142875" y="5715000"/>
                      </a:lnTo>
                      <a:lnTo>
                        <a:pt x="144068" y="5715000"/>
                      </a:lnTo>
                      <a:lnTo>
                        <a:pt x="144919" y="5727700"/>
                      </a:lnTo>
                      <a:lnTo>
                        <a:pt x="145816" y="5740400"/>
                      </a:lnTo>
                      <a:lnTo>
                        <a:pt x="146191" y="5753100"/>
                      </a:lnTo>
                      <a:lnTo>
                        <a:pt x="146053" y="5765800"/>
                      </a:lnTo>
                      <a:lnTo>
                        <a:pt x="236270" y="5765800"/>
                      </a:lnTo>
                      <a:lnTo>
                        <a:pt x="236428" y="5753100"/>
                      </a:lnTo>
                      <a:lnTo>
                        <a:pt x="235738" y="5727700"/>
                      </a:lnTo>
                      <a:lnTo>
                        <a:pt x="234175" y="5715000"/>
                      </a:lnTo>
                      <a:lnTo>
                        <a:pt x="231711" y="5702300"/>
                      </a:lnTo>
                      <a:lnTo>
                        <a:pt x="230624" y="5689600"/>
                      </a:lnTo>
                      <a:close/>
                    </a:path>
                    <a:path w="236854" h="7556500">
                      <a:moveTo>
                        <a:pt x="235851" y="4838700"/>
                      </a:moveTo>
                      <a:lnTo>
                        <a:pt x="145491" y="4838700"/>
                      </a:lnTo>
                      <a:lnTo>
                        <a:pt x="146129" y="4864100"/>
                      </a:lnTo>
                      <a:lnTo>
                        <a:pt x="145683" y="4876800"/>
                      </a:lnTo>
                      <a:lnTo>
                        <a:pt x="144124" y="4889500"/>
                      </a:lnTo>
                      <a:lnTo>
                        <a:pt x="141427" y="4902200"/>
                      </a:lnTo>
                      <a:lnTo>
                        <a:pt x="139636" y="4914900"/>
                      </a:lnTo>
                      <a:lnTo>
                        <a:pt x="137934" y="4914900"/>
                      </a:lnTo>
                      <a:lnTo>
                        <a:pt x="137248" y="4927600"/>
                      </a:lnTo>
                      <a:lnTo>
                        <a:pt x="135712" y="4927600"/>
                      </a:lnTo>
                      <a:lnTo>
                        <a:pt x="18923" y="5207000"/>
                      </a:lnTo>
                      <a:lnTo>
                        <a:pt x="10934" y="5219700"/>
                      </a:lnTo>
                      <a:lnTo>
                        <a:pt x="5067" y="5245100"/>
                      </a:lnTo>
                      <a:lnTo>
                        <a:pt x="1438" y="5270500"/>
                      </a:lnTo>
                      <a:lnTo>
                        <a:pt x="165" y="5308600"/>
                      </a:lnTo>
                      <a:lnTo>
                        <a:pt x="520" y="5321300"/>
                      </a:lnTo>
                      <a:lnTo>
                        <a:pt x="2528" y="5346700"/>
                      </a:lnTo>
                      <a:lnTo>
                        <a:pt x="6311" y="5372100"/>
                      </a:lnTo>
                      <a:lnTo>
                        <a:pt x="11800" y="5384800"/>
                      </a:lnTo>
                      <a:lnTo>
                        <a:pt x="18923" y="5410200"/>
                      </a:lnTo>
                      <a:lnTo>
                        <a:pt x="135712" y="5689600"/>
                      </a:lnTo>
                      <a:lnTo>
                        <a:pt x="229161" y="5689600"/>
                      </a:lnTo>
                      <a:lnTo>
                        <a:pt x="227332" y="5676900"/>
                      </a:lnTo>
                      <a:lnTo>
                        <a:pt x="224294" y="5676900"/>
                      </a:lnTo>
                      <a:lnTo>
                        <a:pt x="223774" y="5664200"/>
                      </a:lnTo>
                      <a:lnTo>
                        <a:pt x="223342" y="5664200"/>
                      </a:lnTo>
                      <a:lnTo>
                        <a:pt x="105359" y="5397500"/>
                      </a:lnTo>
                      <a:lnTo>
                        <a:pt x="99066" y="5372100"/>
                      </a:lnTo>
                      <a:lnTo>
                        <a:pt x="94414" y="5346700"/>
                      </a:lnTo>
                      <a:lnTo>
                        <a:pt x="91511" y="5334000"/>
                      </a:lnTo>
                      <a:lnTo>
                        <a:pt x="90462" y="5308600"/>
                      </a:lnTo>
                      <a:lnTo>
                        <a:pt x="91553" y="5283200"/>
                      </a:lnTo>
                      <a:lnTo>
                        <a:pt x="94472" y="5257800"/>
                      </a:lnTo>
                      <a:lnTo>
                        <a:pt x="99109" y="5245100"/>
                      </a:lnTo>
                      <a:lnTo>
                        <a:pt x="105359" y="5219700"/>
                      </a:lnTo>
                      <a:lnTo>
                        <a:pt x="223177" y="4940300"/>
                      </a:lnTo>
                      <a:lnTo>
                        <a:pt x="229097" y="4927600"/>
                      </a:lnTo>
                      <a:lnTo>
                        <a:pt x="233305" y="4902200"/>
                      </a:lnTo>
                      <a:lnTo>
                        <a:pt x="235817" y="4889500"/>
                      </a:lnTo>
                      <a:lnTo>
                        <a:pt x="236651" y="4864100"/>
                      </a:lnTo>
                      <a:lnTo>
                        <a:pt x="236435" y="4864100"/>
                      </a:lnTo>
                      <a:lnTo>
                        <a:pt x="236296" y="4851400"/>
                      </a:lnTo>
                      <a:lnTo>
                        <a:pt x="235953" y="4851400"/>
                      </a:lnTo>
                      <a:lnTo>
                        <a:pt x="235851" y="4838700"/>
                      </a:lnTo>
                      <a:close/>
                    </a:path>
                    <a:path w="236854" h="7556500">
                      <a:moveTo>
                        <a:pt x="90449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99" y="4470400"/>
                      </a:lnTo>
                      <a:lnTo>
                        <a:pt x="18923" y="4521200"/>
                      </a:lnTo>
                      <a:lnTo>
                        <a:pt x="135636" y="4800600"/>
                      </a:lnTo>
                      <a:lnTo>
                        <a:pt x="138136" y="4800600"/>
                      </a:lnTo>
                      <a:lnTo>
                        <a:pt x="140304" y="4813300"/>
                      </a:lnTo>
                      <a:lnTo>
                        <a:pt x="142142" y="4826000"/>
                      </a:lnTo>
                      <a:lnTo>
                        <a:pt x="143725" y="4826000"/>
                      </a:lnTo>
                      <a:lnTo>
                        <a:pt x="144487" y="4838700"/>
                      </a:lnTo>
                      <a:lnTo>
                        <a:pt x="235021" y="4838700"/>
                      </a:lnTo>
                      <a:lnTo>
                        <a:pt x="234180" y="4826000"/>
                      </a:lnTo>
                      <a:lnTo>
                        <a:pt x="233136" y="4813300"/>
                      </a:lnTo>
                      <a:lnTo>
                        <a:pt x="231876" y="4813300"/>
                      </a:lnTo>
                      <a:lnTo>
                        <a:pt x="230871" y="4800600"/>
                      </a:lnTo>
                      <a:lnTo>
                        <a:pt x="229001" y="4787900"/>
                      </a:lnTo>
                      <a:lnTo>
                        <a:pt x="226266" y="4787900"/>
                      </a:lnTo>
                      <a:lnTo>
                        <a:pt x="222669" y="4775200"/>
                      </a:lnTo>
                      <a:lnTo>
                        <a:pt x="105359" y="4495800"/>
                      </a:lnTo>
                      <a:lnTo>
                        <a:pt x="99005" y="4483100"/>
                      </a:lnTo>
                      <a:lnTo>
                        <a:pt x="94327" y="4457700"/>
                      </a:lnTo>
                      <a:lnTo>
                        <a:pt x="91437" y="4432300"/>
                      </a:lnTo>
                      <a:lnTo>
                        <a:pt x="90449" y="4419600"/>
                      </a:lnTo>
                      <a:lnTo>
                        <a:pt x="90449" y="4406900"/>
                      </a:lnTo>
                      <a:close/>
                    </a:path>
                    <a:path w="236854" h="7556500">
                      <a:moveTo>
                        <a:pt x="230124" y="4025900"/>
                      </a:moveTo>
                      <a:lnTo>
                        <a:pt x="138264" y="4025900"/>
                      </a:lnTo>
                      <a:lnTo>
                        <a:pt x="137299" y="4038600"/>
                      </a:lnTo>
                      <a:lnTo>
                        <a:pt x="18923" y="4305300"/>
                      </a:lnTo>
                      <a:lnTo>
                        <a:pt x="13492" y="4318000"/>
                      </a:lnTo>
                      <a:lnTo>
                        <a:pt x="8953" y="4343400"/>
                      </a:lnTo>
                      <a:lnTo>
                        <a:pt x="5328" y="4356100"/>
                      </a:lnTo>
                      <a:lnTo>
                        <a:pt x="2641" y="4368800"/>
                      </a:lnTo>
                      <a:lnTo>
                        <a:pt x="2451" y="4381500"/>
                      </a:lnTo>
                      <a:lnTo>
                        <a:pt x="1600" y="4381500"/>
                      </a:lnTo>
                      <a:lnTo>
                        <a:pt x="784" y="4394200"/>
                      </a:lnTo>
                      <a:lnTo>
                        <a:pt x="341" y="4406900"/>
                      </a:lnTo>
                      <a:lnTo>
                        <a:pt x="90652" y="4406900"/>
                      </a:lnTo>
                      <a:lnTo>
                        <a:pt x="92223" y="4381500"/>
                      </a:lnTo>
                      <a:lnTo>
                        <a:pt x="95191" y="4368800"/>
                      </a:lnTo>
                      <a:lnTo>
                        <a:pt x="99566" y="4343400"/>
                      </a:lnTo>
                      <a:lnTo>
                        <a:pt x="105359" y="4330700"/>
                      </a:lnTo>
                      <a:lnTo>
                        <a:pt x="198640" y="4114800"/>
                      </a:lnTo>
                      <a:lnTo>
                        <a:pt x="198196" y="4114800"/>
                      </a:lnTo>
                      <a:lnTo>
                        <a:pt x="223177" y="4051300"/>
                      </a:lnTo>
                      <a:lnTo>
                        <a:pt x="225793" y="4051300"/>
                      </a:lnTo>
                      <a:lnTo>
                        <a:pt x="226466" y="4038600"/>
                      </a:lnTo>
                      <a:lnTo>
                        <a:pt x="229171" y="4038600"/>
                      </a:lnTo>
                      <a:lnTo>
                        <a:pt x="230124" y="4025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202" y="3962400"/>
                      </a:lnTo>
                      <a:lnTo>
                        <a:pt x="146007" y="3975100"/>
                      </a:lnTo>
                      <a:lnTo>
                        <a:pt x="145283" y="3987800"/>
                      </a:lnTo>
                      <a:lnTo>
                        <a:pt x="144018" y="4000500"/>
                      </a:lnTo>
                      <a:lnTo>
                        <a:pt x="142201" y="4013200"/>
                      </a:lnTo>
                      <a:lnTo>
                        <a:pt x="141058" y="4013200"/>
                      </a:lnTo>
                      <a:lnTo>
                        <a:pt x="140512" y="4025900"/>
                      </a:lnTo>
                      <a:lnTo>
                        <a:pt x="230809" y="4025900"/>
                      </a:lnTo>
                      <a:lnTo>
                        <a:pt x="233477" y="4013200"/>
                      </a:lnTo>
                      <a:lnTo>
                        <a:pt x="235305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093" y="3949700"/>
                      </a:moveTo>
                      <a:lnTo>
                        <a:pt x="145669" y="3949700"/>
                      </a:lnTo>
                      <a:lnTo>
                        <a:pt x="145961" y="3962400"/>
                      </a:lnTo>
                      <a:lnTo>
                        <a:pt x="236093" y="3962400"/>
                      </a:lnTo>
                      <a:lnTo>
                        <a:pt x="236093" y="3949700"/>
                      </a:lnTo>
                      <a:close/>
                    </a:path>
                    <a:path w="236854" h="7556500">
                      <a:moveTo>
                        <a:pt x="230682" y="3911600"/>
                      </a:moveTo>
                      <a:lnTo>
                        <a:pt x="139814" y="3911600"/>
                      </a:lnTo>
                      <a:lnTo>
                        <a:pt x="141262" y="3924300"/>
                      </a:lnTo>
                      <a:lnTo>
                        <a:pt x="142024" y="3924300"/>
                      </a:lnTo>
                      <a:lnTo>
                        <a:pt x="143637" y="3937000"/>
                      </a:lnTo>
                      <a:lnTo>
                        <a:pt x="144716" y="3949700"/>
                      </a:lnTo>
                      <a:lnTo>
                        <a:pt x="235285" y="3949700"/>
                      </a:lnTo>
                      <a:lnTo>
                        <a:pt x="234151" y="3937000"/>
                      </a:lnTo>
                      <a:lnTo>
                        <a:pt x="232620" y="3924300"/>
                      </a:lnTo>
                      <a:lnTo>
                        <a:pt x="230682" y="3911600"/>
                      </a:lnTo>
                      <a:close/>
                    </a:path>
                    <a:path w="236854" h="7556500">
                      <a:moveTo>
                        <a:pt x="229323" y="3136900"/>
                      </a:moveTo>
                      <a:lnTo>
                        <a:pt x="137210" y="3136900"/>
                      </a:lnTo>
                      <a:lnTo>
                        <a:pt x="135712" y="3149600"/>
                      </a:lnTo>
                      <a:lnTo>
                        <a:pt x="18923" y="3416300"/>
                      </a:lnTo>
                      <a:lnTo>
                        <a:pt x="11843" y="3441700"/>
                      </a:lnTo>
                      <a:lnTo>
                        <a:pt x="6370" y="3467100"/>
                      </a:lnTo>
                      <a:lnTo>
                        <a:pt x="2576" y="3479800"/>
                      </a:lnTo>
                      <a:lnTo>
                        <a:pt x="533" y="3505200"/>
                      </a:lnTo>
                      <a:lnTo>
                        <a:pt x="457" y="3517900"/>
                      </a:lnTo>
                      <a:lnTo>
                        <a:pt x="177" y="3517900"/>
                      </a:lnTo>
                      <a:lnTo>
                        <a:pt x="1437" y="3556000"/>
                      </a:lnTo>
                      <a:lnTo>
                        <a:pt x="10896" y="3606800"/>
                      </a:lnTo>
                      <a:lnTo>
                        <a:pt x="135636" y="3898900"/>
                      </a:lnTo>
                      <a:lnTo>
                        <a:pt x="136486" y="3898900"/>
                      </a:lnTo>
                      <a:lnTo>
                        <a:pt x="137502" y="3911600"/>
                      </a:lnTo>
                      <a:lnTo>
                        <a:pt x="229908" y="3911600"/>
                      </a:lnTo>
                      <a:lnTo>
                        <a:pt x="227622" y="3898900"/>
                      </a:lnTo>
                      <a:lnTo>
                        <a:pt x="225564" y="3886200"/>
                      </a:lnTo>
                      <a:lnTo>
                        <a:pt x="223342" y="3886200"/>
                      </a:lnTo>
                      <a:lnTo>
                        <a:pt x="105359" y="3606800"/>
                      </a:lnTo>
                      <a:lnTo>
                        <a:pt x="99093" y="3594100"/>
                      </a:lnTo>
                      <a:lnTo>
                        <a:pt x="94448" y="3568700"/>
                      </a:lnTo>
                      <a:lnTo>
                        <a:pt x="91534" y="3543300"/>
                      </a:lnTo>
                      <a:lnTo>
                        <a:pt x="90462" y="3517900"/>
                      </a:lnTo>
                      <a:lnTo>
                        <a:pt x="91496" y="3505200"/>
                      </a:lnTo>
                      <a:lnTo>
                        <a:pt x="94395" y="3479800"/>
                      </a:lnTo>
                      <a:lnTo>
                        <a:pt x="99052" y="3454400"/>
                      </a:lnTo>
                      <a:lnTo>
                        <a:pt x="105359" y="3441700"/>
                      </a:lnTo>
                      <a:lnTo>
                        <a:pt x="223177" y="3162300"/>
                      </a:lnTo>
                      <a:lnTo>
                        <a:pt x="224967" y="3162300"/>
                      </a:lnTo>
                      <a:lnTo>
                        <a:pt x="225488" y="3149600"/>
                      </a:lnTo>
                      <a:lnTo>
                        <a:pt x="228384" y="3149600"/>
                      </a:lnTo>
                      <a:lnTo>
                        <a:pt x="229323" y="3136900"/>
                      </a:lnTo>
                      <a:close/>
                    </a:path>
                    <a:path w="236854" h="7556500">
                      <a:moveTo>
                        <a:pt x="232359" y="3124200"/>
                      </a:moveTo>
                      <a:lnTo>
                        <a:pt x="139636" y="3124200"/>
                      </a:lnTo>
                      <a:lnTo>
                        <a:pt x="139636" y="3136900"/>
                      </a:lnTo>
                      <a:lnTo>
                        <a:pt x="231508" y="3136900"/>
                      </a:lnTo>
                      <a:lnTo>
                        <a:pt x="232359" y="3124200"/>
                      </a:lnTo>
                      <a:close/>
                    </a:path>
                    <a:path w="236854" h="7556500">
                      <a:moveTo>
                        <a:pt x="234327" y="3111500"/>
                      </a:moveTo>
                      <a:lnTo>
                        <a:pt x="143903" y="3111500"/>
                      </a:lnTo>
                      <a:lnTo>
                        <a:pt x="142506" y="3124200"/>
                      </a:lnTo>
                      <a:lnTo>
                        <a:pt x="233476" y="3124200"/>
                      </a:lnTo>
                      <a:lnTo>
                        <a:pt x="234327" y="3111500"/>
                      </a:lnTo>
                      <a:close/>
                    </a:path>
                    <a:path w="236854" h="7556500">
                      <a:moveTo>
                        <a:pt x="235508" y="3098800"/>
                      </a:moveTo>
                      <a:lnTo>
                        <a:pt x="144881" y="3098800"/>
                      </a:lnTo>
                      <a:lnTo>
                        <a:pt x="144653" y="3111500"/>
                      </a:lnTo>
                      <a:lnTo>
                        <a:pt x="234848" y="3111500"/>
                      </a:lnTo>
                      <a:lnTo>
                        <a:pt x="235508" y="3098800"/>
                      </a:lnTo>
                      <a:close/>
                    </a:path>
                    <a:path w="236854" h="7556500">
                      <a:moveTo>
                        <a:pt x="231559" y="3022600"/>
                      </a:moveTo>
                      <a:lnTo>
                        <a:pt x="139322" y="3022600"/>
                      </a:lnTo>
                      <a:lnTo>
                        <a:pt x="140819" y="3035300"/>
                      </a:lnTo>
                      <a:lnTo>
                        <a:pt x="142278" y="3035300"/>
                      </a:lnTo>
                      <a:lnTo>
                        <a:pt x="144700" y="3048000"/>
                      </a:lnTo>
                      <a:lnTo>
                        <a:pt x="145961" y="3073400"/>
                      </a:lnTo>
                      <a:lnTo>
                        <a:pt x="146078" y="3086100"/>
                      </a:lnTo>
                      <a:lnTo>
                        <a:pt x="145072" y="3098800"/>
                      </a:lnTo>
                      <a:lnTo>
                        <a:pt x="236207" y="3098800"/>
                      </a:lnTo>
                      <a:lnTo>
                        <a:pt x="236359" y="3086100"/>
                      </a:lnTo>
                      <a:lnTo>
                        <a:pt x="236651" y="3086100"/>
                      </a:lnTo>
                      <a:lnTo>
                        <a:pt x="236315" y="3060700"/>
                      </a:lnTo>
                      <a:lnTo>
                        <a:pt x="235329" y="3048000"/>
                      </a:lnTo>
                      <a:lnTo>
                        <a:pt x="233731" y="3035300"/>
                      </a:lnTo>
                      <a:lnTo>
                        <a:pt x="231559" y="3022600"/>
                      </a:lnTo>
                      <a:close/>
                    </a:path>
                    <a:path w="236854" h="7556500">
                      <a:moveTo>
                        <a:pt x="231876" y="2235200"/>
                      </a:moveTo>
                      <a:lnTo>
                        <a:pt x="139468" y="2235200"/>
                      </a:lnTo>
                      <a:lnTo>
                        <a:pt x="137693" y="2247900"/>
                      </a:lnTo>
                      <a:lnTo>
                        <a:pt x="135712" y="2247900"/>
                      </a:lnTo>
                      <a:lnTo>
                        <a:pt x="18923" y="2527300"/>
                      </a:lnTo>
                      <a:lnTo>
                        <a:pt x="4632" y="2578100"/>
                      </a:lnTo>
                      <a:lnTo>
                        <a:pt x="0" y="2628900"/>
                      </a:lnTo>
                      <a:lnTo>
                        <a:pt x="1170" y="2667000"/>
                      </a:lnTo>
                      <a:lnTo>
                        <a:pt x="4699" y="2692400"/>
                      </a:lnTo>
                      <a:lnTo>
                        <a:pt x="10608" y="2717800"/>
                      </a:lnTo>
                      <a:lnTo>
                        <a:pt x="18923" y="2743200"/>
                      </a:lnTo>
                      <a:lnTo>
                        <a:pt x="135712" y="3009900"/>
                      </a:lnTo>
                      <a:lnTo>
                        <a:pt x="137629" y="3022600"/>
                      </a:lnTo>
                      <a:lnTo>
                        <a:pt x="230511" y="3022600"/>
                      </a:lnTo>
                      <a:lnTo>
                        <a:pt x="228814" y="3009900"/>
                      </a:lnTo>
                      <a:lnTo>
                        <a:pt x="226467" y="3009900"/>
                      </a:lnTo>
                      <a:lnTo>
                        <a:pt x="223431" y="2997200"/>
                      </a:lnTo>
                      <a:lnTo>
                        <a:pt x="222783" y="2997200"/>
                      </a:lnTo>
                      <a:lnTo>
                        <a:pt x="208457" y="2959100"/>
                      </a:lnTo>
                      <a:lnTo>
                        <a:pt x="208940" y="2959100"/>
                      </a:lnTo>
                      <a:lnTo>
                        <a:pt x="105359" y="2717800"/>
                      </a:lnTo>
                      <a:lnTo>
                        <a:pt x="100285" y="2705100"/>
                      </a:lnTo>
                      <a:lnTo>
                        <a:pt x="96262" y="2692400"/>
                      </a:lnTo>
                      <a:lnTo>
                        <a:pt x="93282" y="2667000"/>
                      </a:lnTo>
                      <a:lnTo>
                        <a:pt x="91338" y="2654300"/>
                      </a:lnTo>
                      <a:lnTo>
                        <a:pt x="90817" y="2654300"/>
                      </a:lnTo>
                      <a:lnTo>
                        <a:pt x="90525" y="2641600"/>
                      </a:lnTo>
                      <a:lnTo>
                        <a:pt x="90449" y="2628900"/>
                      </a:lnTo>
                      <a:lnTo>
                        <a:pt x="91437" y="2603500"/>
                      </a:lnTo>
                      <a:lnTo>
                        <a:pt x="94327" y="2590800"/>
                      </a:lnTo>
                      <a:lnTo>
                        <a:pt x="99005" y="2565400"/>
                      </a:lnTo>
                      <a:lnTo>
                        <a:pt x="105359" y="2552700"/>
                      </a:lnTo>
                      <a:lnTo>
                        <a:pt x="222669" y="2273300"/>
                      </a:lnTo>
                      <a:lnTo>
                        <a:pt x="226086" y="2260600"/>
                      </a:lnTo>
                      <a:lnTo>
                        <a:pt x="228777" y="2260600"/>
                      </a:lnTo>
                      <a:lnTo>
                        <a:pt x="230716" y="2247900"/>
                      </a:lnTo>
                      <a:lnTo>
                        <a:pt x="231876" y="2235200"/>
                      </a:lnTo>
                      <a:close/>
                    </a:path>
                    <a:path w="236854" h="7556500">
                      <a:moveTo>
                        <a:pt x="233502" y="2222500"/>
                      </a:moveTo>
                      <a:lnTo>
                        <a:pt x="143598" y="2222500"/>
                      </a:lnTo>
                      <a:lnTo>
                        <a:pt x="142405" y="2235200"/>
                      </a:lnTo>
                      <a:lnTo>
                        <a:pt x="232765" y="2235200"/>
                      </a:lnTo>
                      <a:lnTo>
                        <a:pt x="233502" y="2222500"/>
                      </a:lnTo>
                      <a:close/>
                    </a:path>
                    <a:path w="236854" h="7556500">
                      <a:moveTo>
                        <a:pt x="235407" y="2209800"/>
                      </a:moveTo>
                      <a:lnTo>
                        <a:pt x="145237" y="2209800"/>
                      </a:lnTo>
                      <a:lnTo>
                        <a:pt x="144500" y="2222500"/>
                      </a:lnTo>
                      <a:lnTo>
                        <a:pt x="234746" y="2222500"/>
                      </a:lnTo>
                      <a:lnTo>
                        <a:pt x="235407" y="2209800"/>
                      </a:lnTo>
                      <a:close/>
                    </a:path>
                    <a:path w="236854" h="7556500">
                      <a:moveTo>
                        <a:pt x="231711" y="2133600"/>
                      </a:moveTo>
                      <a:lnTo>
                        <a:pt x="140576" y="2133600"/>
                      </a:lnTo>
                      <a:lnTo>
                        <a:pt x="141351" y="2146300"/>
                      </a:lnTo>
                      <a:lnTo>
                        <a:pt x="142875" y="2146300"/>
                      </a:lnTo>
                      <a:lnTo>
                        <a:pt x="144068" y="2159000"/>
                      </a:lnTo>
                      <a:lnTo>
                        <a:pt x="144919" y="2159000"/>
                      </a:lnTo>
                      <a:lnTo>
                        <a:pt x="145816" y="2171700"/>
                      </a:lnTo>
                      <a:lnTo>
                        <a:pt x="146191" y="2184400"/>
                      </a:lnTo>
                      <a:lnTo>
                        <a:pt x="146053" y="2197100"/>
                      </a:lnTo>
                      <a:lnTo>
                        <a:pt x="145415" y="2209800"/>
                      </a:lnTo>
                      <a:lnTo>
                        <a:pt x="235864" y="2209800"/>
                      </a:lnTo>
                      <a:lnTo>
                        <a:pt x="236080" y="2197100"/>
                      </a:lnTo>
                      <a:lnTo>
                        <a:pt x="236270" y="2197100"/>
                      </a:lnTo>
                      <a:lnTo>
                        <a:pt x="236428" y="2184400"/>
                      </a:lnTo>
                      <a:lnTo>
                        <a:pt x="235738" y="2171700"/>
                      </a:lnTo>
                      <a:lnTo>
                        <a:pt x="234175" y="2146300"/>
                      </a:lnTo>
                      <a:lnTo>
                        <a:pt x="231711" y="2133600"/>
                      </a:lnTo>
                      <a:close/>
                    </a:path>
                    <a:path w="236854" h="7556500">
                      <a:moveTo>
                        <a:pt x="229161" y="2120900"/>
                      </a:moveTo>
                      <a:lnTo>
                        <a:pt x="137426" y="2120900"/>
                      </a:lnTo>
                      <a:lnTo>
                        <a:pt x="138963" y="2133600"/>
                      </a:lnTo>
                      <a:lnTo>
                        <a:pt x="230624" y="2133600"/>
                      </a:lnTo>
                      <a:lnTo>
                        <a:pt x="229161" y="2120900"/>
                      </a:lnTo>
                      <a:close/>
                    </a:path>
                    <a:path w="236854" h="7556500">
                      <a:moveTo>
                        <a:pt x="230871" y="1231900"/>
                      </a:moveTo>
                      <a:lnTo>
                        <a:pt x="138136" y="1231900"/>
                      </a:lnTo>
                      <a:lnTo>
                        <a:pt x="140304" y="1244600"/>
                      </a:lnTo>
                      <a:lnTo>
                        <a:pt x="142142" y="1257300"/>
                      </a:lnTo>
                      <a:lnTo>
                        <a:pt x="143713" y="1270000"/>
                      </a:lnTo>
                      <a:lnTo>
                        <a:pt x="145046" y="1270000"/>
                      </a:lnTo>
                      <a:lnTo>
                        <a:pt x="145491" y="1282700"/>
                      </a:lnTo>
                      <a:lnTo>
                        <a:pt x="146129" y="1295400"/>
                      </a:lnTo>
                      <a:lnTo>
                        <a:pt x="145683" y="1308100"/>
                      </a:lnTo>
                      <a:lnTo>
                        <a:pt x="144124" y="1333500"/>
                      </a:lnTo>
                      <a:lnTo>
                        <a:pt x="141427" y="1346200"/>
                      </a:lnTo>
                      <a:lnTo>
                        <a:pt x="139204" y="1346200"/>
                      </a:lnTo>
                      <a:lnTo>
                        <a:pt x="137934" y="1358900"/>
                      </a:lnTo>
                      <a:lnTo>
                        <a:pt x="135712" y="1358900"/>
                      </a:lnTo>
                      <a:lnTo>
                        <a:pt x="18923" y="1638300"/>
                      </a:lnTo>
                      <a:lnTo>
                        <a:pt x="10934" y="1663700"/>
                      </a:lnTo>
                      <a:lnTo>
                        <a:pt x="5067" y="1689100"/>
                      </a:lnTo>
                      <a:lnTo>
                        <a:pt x="1438" y="1714500"/>
                      </a:lnTo>
                      <a:lnTo>
                        <a:pt x="165" y="1739900"/>
                      </a:lnTo>
                      <a:lnTo>
                        <a:pt x="190" y="1752600"/>
                      </a:lnTo>
                      <a:lnTo>
                        <a:pt x="495" y="1752600"/>
                      </a:lnTo>
                      <a:lnTo>
                        <a:pt x="2528" y="1778000"/>
                      </a:lnTo>
                      <a:lnTo>
                        <a:pt x="6311" y="1803400"/>
                      </a:lnTo>
                      <a:lnTo>
                        <a:pt x="11800" y="1828800"/>
                      </a:lnTo>
                      <a:lnTo>
                        <a:pt x="18923" y="1841500"/>
                      </a:lnTo>
                      <a:lnTo>
                        <a:pt x="135712" y="2120900"/>
                      </a:lnTo>
                      <a:lnTo>
                        <a:pt x="227332" y="2120900"/>
                      </a:lnTo>
                      <a:lnTo>
                        <a:pt x="225145" y="2108200"/>
                      </a:lnTo>
                      <a:lnTo>
                        <a:pt x="223342" y="2108200"/>
                      </a:lnTo>
                      <a:lnTo>
                        <a:pt x="105359" y="1828800"/>
                      </a:lnTo>
                      <a:lnTo>
                        <a:pt x="99066" y="1803400"/>
                      </a:lnTo>
                      <a:lnTo>
                        <a:pt x="94414" y="1790700"/>
                      </a:lnTo>
                      <a:lnTo>
                        <a:pt x="91511" y="1765300"/>
                      </a:lnTo>
                      <a:lnTo>
                        <a:pt x="90462" y="1739900"/>
                      </a:lnTo>
                      <a:lnTo>
                        <a:pt x="91553" y="1714500"/>
                      </a:lnTo>
                      <a:lnTo>
                        <a:pt x="94472" y="1689100"/>
                      </a:lnTo>
                      <a:lnTo>
                        <a:pt x="99109" y="1676400"/>
                      </a:lnTo>
                      <a:lnTo>
                        <a:pt x="105359" y="1651000"/>
                      </a:lnTo>
                      <a:lnTo>
                        <a:pt x="223177" y="1384300"/>
                      </a:lnTo>
                      <a:lnTo>
                        <a:pt x="229097" y="1358900"/>
                      </a:lnTo>
                      <a:lnTo>
                        <a:pt x="233305" y="1346200"/>
                      </a:lnTo>
                      <a:lnTo>
                        <a:pt x="235817" y="1320800"/>
                      </a:lnTo>
                      <a:lnTo>
                        <a:pt x="236651" y="1295400"/>
                      </a:lnTo>
                      <a:lnTo>
                        <a:pt x="236435" y="1295400"/>
                      </a:lnTo>
                      <a:lnTo>
                        <a:pt x="236296" y="1282700"/>
                      </a:lnTo>
                      <a:lnTo>
                        <a:pt x="235788" y="1282700"/>
                      </a:lnTo>
                      <a:lnTo>
                        <a:pt x="235021" y="1270000"/>
                      </a:lnTo>
                      <a:lnTo>
                        <a:pt x="234180" y="1257300"/>
                      </a:lnTo>
                      <a:lnTo>
                        <a:pt x="233136" y="1257300"/>
                      </a:lnTo>
                      <a:lnTo>
                        <a:pt x="231876" y="1244600"/>
                      </a:lnTo>
                      <a:lnTo>
                        <a:pt x="230871" y="1231900"/>
                      </a:lnTo>
                      <a:close/>
                    </a:path>
                    <a:path w="236854" h="7556500">
                      <a:moveTo>
                        <a:pt x="90601" y="838200"/>
                      </a:moveTo>
                      <a:lnTo>
                        <a:pt x="342" y="838200"/>
                      </a:lnTo>
                      <a:lnTo>
                        <a:pt x="451" y="863600"/>
                      </a:lnTo>
                      <a:lnTo>
                        <a:pt x="3589" y="901700"/>
                      </a:lnTo>
                      <a:lnTo>
                        <a:pt x="9749" y="927100"/>
                      </a:lnTo>
                      <a:lnTo>
                        <a:pt x="18923" y="952500"/>
                      </a:lnTo>
                      <a:lnTo>
                        <a:pt x="135636" y="1231900"/>
                      </a:lnTo>
                      <a:lnTo>
                        <a:pt x="229001" y="1231900"/>
                      </a:lnTo>
                      <a:lnTo>
                        <a:pt x="226266" y="1219200"/>
                      </a:lnTo>
                      <a:lnTo>
                        <a:pt x="222669" y="1206500"/>
                      </a:lnTo>
                      <a:lnTo>
                        <a:pt x="105359" y="939800"/>
                      </a:lnTo>
                      <a:lnTo>
                        <a:pt x="99005" y="914400"/>
                      </a:lnTo>
                      <a:lnTo>
                        <a:pt x="94327" y="901700"/>
                      </a:lnTo>
                      <a:lnTo>
                        <a:pt x="91437" y="876300"/>
                      </a:lnTo>
                      <a:lnTo>
                        <a:pt x="90449" y="850900"/>
                      </a:lnTo>
                      <a:lnTo>
                        <a:pt x="90601" y="838200"/>
                      </a:lnTo>
                      <a:close/>
                    </a:path>
                    <a:path w="236854" h="7556500">
                      <a:moveTo>
                        <a:pt x="230682" y="342900"/>
                      </a:moveTo>
                      <a:lnTo>
                        <a:pt x="138963" y="342900"/>
                      </a:lnTo>
                      <a:lnTo>
                        <a:pt x="140576" y="355600"/>
                      </a:lnTo>
                      <a:lnTo>
                        <a:pt x="141351" y="355600"/>
                      </a:lnTo>
                      <a:lnTo>
                        <a:pt x="144907" y="381000"/>
                      </a:lnTo>
                      <a:lnTo>
                        <a:pt x="146248" y="406400"/>
                      </a:lnTo>
                      <a:lnTo>
                        <a:pt x="145353" y="419100"/>
                      </a:lnTo>
                      <a:lnTo>
                        <a:pt x="142201" y="444500"/>
                      </a:lnTo>
                      <a:lnTo>
                        <a:pt x="141846" y="444500"/>
                      </a:lnTo>
                      <a:lnTo>
                        <a:pt x="141351" y="457200"/>
                      </a:lnTo>
                      <a:lnTo>
                        <a:pt x="139293" y="457200"/>
                      </a:lnTo>
                      <a:lnTo>
                        <a:pt x="18923" y="749300"/>
                      </a:lnTo>
                      <a:lnTo>
                        <a:pt x="11653" y="762000"/>
                      </a:lnTo>
                      <a:lnTo>
                        <a:pt x="6102" y="787400"/>
                      </a:lnTo>
                      <a:lnTo>
                        <a:pt x="2342" y="812800"/>
                      </a:lnTo>
                      <a:lnTo>
                        <a:pt x="444" y="838200"/>
                      </a:lnTo>
                      <a:lnTo>
                        <a:pt x="90690" y="838200"/>
                      </a:lnTo>
                      <a:lnTo>
                        <a:pt x="92280" y="812800"/>
                      </a:lnTo>
                      <a:lnTo>
                        <a:pt x="95305" y="800100"/>
                      </a:lnTo>
                      <a:lnTo>
                        <a:pt x="99690" y="774700"/>
                      </a:lnTo>
                      <a:lnTo>
                        <a:pt x="105359" y="762000"/>
                      </a:lnTo>
                      <a:lnTo>
                        <a:pt x="222669" y="482600"/>
                      </a:lnTo>
                      <a:lnTo>
                        <a:pt x="226086" y="482600"/>
                      </a:lnTo>
                      <a:lnTo>
                        <a:pt x="228777" y="469900"/>
                      </a:lnTo>
                      <a:lnTo>
                        <a:pt x="230716" y="457200"/>
                      </a:lnTo>
                      <a:lnTo>
                        <a:pt x="235447" y="431800"/>
                      </a:lnTo>
                      <a:lnTo>
                        <a:pt x="236432" y="406400"/>
                      </a:lnTo>
                      <a:lnTo>
                        <a:pt x="234841" y="368300"/>
                      </a:lnTo>
                      <a:lnTo>
                        <a:pt x="230682" y="342900"/>
                      </a:lnTo>
                      <a:close/>
                    </a:path>
                    <a:path w="236854" h="7556500">
                      <a:moveTo>
                        <a:pt x="94389" y="0"/>
                      </a:moveTo>
                      <a:lnTo>
                        <a:pt x="3647" y="0"/>
                      </a:lnTo>
                      <a:lnTo>
                        <a:pt x="5200" y="12700"/>
                      </a:lnTo>
                      <a:lnTo>
                        <a:pt x="11030" y="38100"/>
                      </a:lnTo>
                      <a:lnTo>
                        <a:pt x="18923" y="63500"/>
                      </a:lnTo>
                      <a:lnTo>
                        <a:pt x="135712" y="330200"/>
                      </a:lnTo>
                      <a:lnTo>
                        <a:pt x="137426" y="342900"/>
                      </a:lnTo>
                      <a:lnTo>
                        <a:pt x="229908" y="342900"/>
                      </a:lnTo>
                      <a:lnTo>
                        <a:pt x="227622" y="330200"/>
                      </a:lnTo>
                      <a:lnTo>
                        <a:pt x="225564" y="330200"/>
                      </a:lnTo>
                      <a:lnTo>
                        <a:pt x="223342" y="317500"/>
                      </a:lnTo>
                      <a:lnTo>
                        <a:pt x="105359" y="38100"/>
                      </a:lnTo>
                      <a:lnTo>
                        <a:pt x="99054" y="25400"/>
                      </a:lnTo>
                      <a:lnTo>
                        <a:pt x="94389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6" name="object 3"/>
              <p:cNvSpPr/>
              <p:nvPr/>
            </p:nvSpPr>
            <p:spPr>
              <a:xfrm>
                <a:off x="10811856" y="-1132"/>
                <a:ext cx="236112" cy="6844679"/>
              </a:xfrm>
              <a:custGeom>
                <a:avLst/>
                <a:gdLst/>
                <a:ahLst/>
                <a:cxnLst/>
                <a:rect l="l" t="t" r="r" b="b"/>
                <a:pathLst>
                  <a:path w="236854" h="7556500">
                    <a:moveTo>
                      <a:pt x="231711" y="7480300"/>
                    </a:moveTo>
                    <a:lnTo>
                      <a:pt x="141262" y="7480300"/>
                    </a:lnTo>
                    <a:lnTo>
                      <a:pt x="142024" y="7493000"/>
                    </a:lnTo>
                    <a:lnTo>
                      <a:pt x="145786" y="7518400"/>
                    </a:lnTo>
                    <a:lnTo>
                      <a:pt x="145969" y="7543800"/>
                    </a:lnTo>
                    <a:lnTo>
                      <a:pt x="144335" y="7556500"/>
                    </a:lnTo>
                    <a:lnTo>
                      <a:pt x="236040" y="7556500"/>
                    </a:lnTo>
                    <a:lnTo>
                      <a:pt x="236044" y="7518400"/>
                    </a:lnTo>
                    <a:lnTo>
                      <a:pt x="231711" y="7480300"/>
                    </a:lnTo>
                    <a:close/>
                  </a:path>
                  <a:path w="236854" h="7556500">
                    <a:moveTo>
                      <a:pt x="229161" y="7467600"/>
                    </a:moveTo>
                    <a:lnTo>
                      <a:pt x="137502" y="7467600"/>
                    </a:lnTo>
                    <a:lnTo>
                      <a:pt x="139814" y="7480300"/>
                    </a:lnTo>
                    <a:lnTo>
                      <a:pt x="230624" y="7480300"/>
                    </a:lnTo>
                    <a:lnTo>
                      <a:pt x="229161" y="7467600"/>
                    </a:lnTo>
                    <a:close/>
                  </a:path>
                  <a:path w="236854" h="7556500">
                    <a:moveTo>
                      <a:pt x="228384" y="6705600"/>
                    </a:moveTo>
                    <a:lnTo>
                      <a:pt x="136321" y="6705600"/>
                    </a:lnTo>
                    <a:lnTo>
                      <a:pt x="135712" y="6718300"/>
                    </a:lnTo>
                    <a:lnTo>
                      <a:pt x="18923" y="6985000"/>
                    </a:lnTo>
                    <a:lnTo>
                      <a:pt x="10934" y="7010400"/>
                    </a:lnTo>
                    <a:lnTo>
                      <a:pt x="5067" y="7035800"/>
                    </a:lnTo>
                    <a:lnTo>
                      <a:pt x="1438" y="7061200"/>
                    </a:lnTo>
                    <a:lnTo>
                      <a:pt x="165" y="7086600"/>
                    </a:lnTo>
                    <a:lnTo>
                      <a:pt x="1437" y="7124700"/>
                    </a:lnTo>
                    <a:lnTo>
                      <a:pt x="5056" y="7150100"/>
                    </a:lnTo>
                    <a:lnTo>
                      <a:pt x="10896" y="7175500"/>
                    </a:lnTo>
                    <a:lnTo>
                      <a:pt x="18834" y="7188200"/>
                    </a:lnTo>
                    <a:lnTo>
                      <a:pt x="135636" y="7467600"/>
                    </a:lnTo>
                    <a:lnTo>
                      <a:pt x="227332" y="7467600"/>
                    </a:lnTo>
                    <a:lnTo>
                      <a:pt x="225145" y="7454900"/>
                    </a:lnTo>
                    <a:lnTo>
                      <a:pt x="223342" y="7454900"/>
                    </a:lnTo>
                    <a:lnTo>
                      <a:pt x="105359" y="7175500"/>
                    </a:lnTo>
                    <a:lnTo>
                      <a:pt x="99005" y="7162800"/>
                    </a:lnTo>
                    <a:lnTo>
                      <a:pt x="94327" y="7137400"/>
                    </a:lnTo>
                    <a:lnTo>
                      <a:pt x="91437" y="7112000"/>
                    </a:lnTo>
                    <a:lnTo>
                      <a:pt x="90449" y="7086600"/>
                    </a:lnTo>
                    <a:lnTo>
                      <a:pt x="91437" y="7061200"/>
                    </a:lnTo>
                    <a:lnTo>
                      <a:pt x="94327" y="7048500"/>
                    </a:lnTo>
                    <a:lnTo>
                      <a:pt x="99005" y="7023100"/>
                    </a:lnTo>
                    <a:lnTo>
                      <a:pt x="105359" y="6997700"/>
                    </a:lnTo>
                    <a:lnTo>
                      <a:pt x="222669" y="6731000"/>
                    </a:lnTo>
                    <a:lnTo>
                      <a:pt x="223862" y="6731000"/>
                    </a:lnTo>
                    <a:lnTo>
                      <a:pt x="224548" y="6718300"/>
                    </a:lnTo>
                    <a:lnTo>
                      <a:pt x="227025" y="6718300"/>
                    </a:lnTo>
                    <a:lnTo>
                      <a:pt x="228384" y="6705600"/>
                    </a:lnTo>
                    <a:close/>
                  </a:path>
                  <a:path w="236854" h="7556500">
                    <a:moveTo>
                      <a:pt x="228777" y="5816600"/>
                    </a:moveTo>
                    <a:lnTo>
                      <a:pt x="135712" y="5816600"/>
                    </a:lnTo>
                    <a:lnTo>
                      <a:pt x="18923" y="6096000"/>
                    </a:lnTo>
                    <a:lnTo>
                      <a:pt x="9842" y="6121400"/>
                    </a:lnTo>
                    <a:lnTo>
                      <a:pt x="3705" y="6146800"/>
                    </a:lnTo>
                    <a:lnTo>
                      <a:pt x="506" y="6172200"/>
                    </a:lnTo>
                    <a:lnTo>
                      <a:pt x="241" y="6210300"/>
                    </a:lnTo>
                    <a:lnTo>
                      <a:pt x="444" y="6210300"/>
                    </a:lnTo>
                    <a:lnTo>
                      <a:pt x="2335" y="6235700"/>
                    </a:lnTo>
                    <a:lnTo>
                      <a:pt x="6092" y="6261100"/>
                    </a:lnTo>
                    <a:lnTo>
                      <a:pt x="11645" y="6286500"/>
                    </a:lnTo>
                    <a:lnTo>
                      <a:pt x="18923" y="6299200"/>
                    </a:lnTo>
                    <a:lnTo>
                      <a:pt x="135966" y="6578600"/>
                    </a:lnTo>
                    <a:lnTo>
                      <a:pt x="139458" y="6578600"/>
                    </a:lnTo>
                    <a:lnTo>
                      <a:pt x="141516" y="6591300"/>
                    </a:lnTo>
                    <a:lnTo>
                      <a:pt x="141935" y="6604000"/>
                    </a:lnTo>
                    <a:lnTo>
                      <a:pt x="142278" y="6604000"/>
                    </a:lnTo>
                    <a:lnTo>
                      <a:pt x="145343" y="6629400"/>
                    </a:lnTo>
                    <a:lnTo>
                      <a:pt x="146229" y="6642100"/>
                    </a:lnTo>
                    <a:lnTo>
                      <a:pt x="144926" y="6667500"/>
                    </a:lnTo>
                    <a:lnTo>
                      <a:pt x="141427" y="6692900"/>
                    </a:lnTo>
                    <a:lnTo>
                      <a:pt x="139636" y="6692900"/>
                    </a:lnTo>
                    <a:lnTo>
                      <a:pt x="139636" y="6705600"/>
                    </a:lnTo>
                    <a:lnTo>
                      <a:pt x="230517" y="6705600"/>
                    </a:lnTo>
                    <a:lnTo>
                      <a:pt x="234814" y="6680200"/>
                    </a:lnTo>
                    <a:lnTo>
                      <a:pt x="236469" y="6654800"/>
                    </a:lnTo>
                    <a:lnTo>
                      <a:pt x="235487" y="6616700"/>
                    </a:lnTo>
                    <a:lnTo>
                      <a:pt x="231876" y="6591300"/>
                    </a:lnTo>
                    <a:lnTo>
                      <a:pt x="230871" y="6591300"/>
                    </a:lnTo>
                    <a:lnTo>
                      <a:pt x="229001" y="6578600"/>
                    </a:lnTo>
                    <a:lnTo>
                      <a:pt x="226266" y="6565900"/>
                    </a:lnTo>
                    <a:lnTo>
                      <a:pt x="222669" y="6553200"/>
                    </a:lnTo>
                    <a:lnTo>
                      <a:pt x="105359" y="6286500"/>
                    </a:lnTo>
                    <a:lnTo>
                      <a:pt x="99005" y="6261100"/>
                    </a:lnTo>
                    <a:lnTo>
                      <a:pt x="94327" y="6248400"/>
                    </a:lnTo>
                    <a:lnTo>
                      <a:pt x="91437" y="6223000"/>
                    </a:lnTo>
                    <a:lnTo>
                      <a:pt x="90449" y="6197600"/>
                    </a:lnTo>
                    <a:lnTo>
                      <a:pt x="91437" y="6172200"/>
                    </a:lnTo>
                    <a:lnTo>
                      <a:pt x="94327" y="6146800"/>
                    </a:lnTo>
                    <a:lnTo>
                      <a:pt x="99005" y="6134100"/>
                    </a:lnTo>
                    <a:lnTo>
                      <a:pt x="105359" y="6108700"/>
                    </a:lnTo>
                    <a:lnTo>
                      <a:pt x="222669" y="5842000"/>
                    </a:lnTo>
                    <a:lnTo>
                      <a:pt x="226086" y="5829300"/>
                    </a:lnTo>
                    <a:lnTo>
                      <a:pt x="228777" y="5816600"/>
                    </a:lnTo>
                    <a:close/>
                  </a:path>
                  <a:path w="236854" h="7556500">
                    <a:moveTo>
                      <a:pt x="233502" y="5791200"/>
                    </a:moveTo>
                    <a:lnTo>
                      <a:pt x="142405" y="5791200"/>
                    </a:lnTo>
                    <a:lnTo>
                      <a:pt x="140716" y="5803900"/>
                    </a:lnTo>
                    <a:lnTo>
                      <a:pt x="138493" y="5816600"/>
                    </a:lnTo>
                    <a:lnTo>
                      <a:pt x="230716" y="5816600"/>
                    </a:lnTo>
                    <a:lnTo>
                      <a:pt x="231876" y="5803900"/>
                    </a:lnTo>
                    <a:lnTo>
                      <a:pt x="232765" y="5803900"/>
                    </a:lnTo>
                    <a:lnTo>
                      <a:pt x="233502" y="5791200"/>
                    </a:lnTo>
                    <a:close/>
                  </a:path>
                  <a:path w="236854" h="7556500">
                    <a:moveTo>
                      <a:pt x="234746" y="5778500"/>
                    </a:moveTo>
                    <a:lnTo>
                      <a:pt x="144500" y="5778500"/>
                    </a:lnTo>
                    <a:lnTo>
                      <a:pt x="143598" y="5791200"/>
                    </a:lnTo>
                    <a:lnTo>
                      <a:pt x="234492" y="5791200"/>
                    </a:lnTo>
                    <a:lnTo>
                      <a:pt x="234746" y="5778500"/>
                    </a:lnTo>
                    <a:close/>
                  </a:path>
                  <a:path w="236854" h="7556500">
                    <a:moveTo>
                      <a:pt x="235864" y="5765800"/>
                    </a:moveTo>
                    <a:lnTo>
                      <a:pt x="145415" y="5765800"/>
                    </a:lnTo>
                    <a:lnTo>
                      <a:pt x="145135" y="5778500"/>
                    </a:lnTo>
                    <a:lnTo>
                      <a:pt x="235407" y="5778500"/>
                    </a:lnTo>
                    <a:lnTo>
                      <a:pt x="235864" y="5765800"/>
                    </a:lnTo>
                    <a:close/>
                  </a:path>
                  <a:path w="236854" h="7556500">
                    <a:moveTo>
                      <a:pt x="230624" y="5689600"/>
                    </a:moveTo>
                    <a:lnTo>
                      <a:pt x="138963" y="5689600"/>
                    </a:lnTo>
                    <a:lnTo>
                      <a:pt x="140576" y="5702300"/>
                    </a:lnTo>
                    <a:lnTo>
                      <a:pt x="141351" y="5702300"/>
                    </a:lnTo>
                    <a:lnTo>
                      <a:pt x="142875" y="5715000"/>
                    </a:lnTo>
                    <a:lnTo>
                      <a:pt x="144068" y="5715000"/>
                    </a:lnTo>
                    <a:lnTo>
                      <a:pt x="144919" y="5727700"/>
                    </a:lnTo>
                    <a:lnTo>
                      <a:pt x="145816" y="5740400"/>
                    </a:lnTo>
                    <a:lnTo>
                      <a:pt x="146191" y="5753100"/>
                    </a:lnTo>
                    <a:lnTo>
                      <a:pt x="146053" y="5765800"/>
                    </a:lnTo>
                    <a:lnTo>
                      <a:pt x="236270" y="5765800"/>
                    </a:lnTo>
                    <a:lnTo>
                      <a:pt x="236428" y="5753100"/>
                    </a:lnTo>
                    <a:lnTo>
                      <a:pt x="235738" y="5727700"/>
                    </a:lnTo>
                    <a:lnTo>
                      <a:pt x="234175" y="5715000"/>
                    </a:lnTo>
                    <a:lnTo>
                      <a:pt x="231711" y="5702300"/>
                    </a:lnTo>
                    <a:lnTo>
                      <a:pt x="230624" y="5689600"/>
                    </a:lnTo>
                    <a:close/>
                  </a:path>
                  <a:path w="236854" h="7556500">
                    <a:moveTo>
                      <a:pt x="235851" y="4838700"/>
                    </a:moveTo>
                    <a:lnTo>
                      <a:pt x="145491" y="4838700"/>
                    </a:lnTo>
                    <a:lnTo>
                      <a:pt x="146129" y="4864100"/>
                    </a:lnTo>
                    <a:lnTo>
                      <a:pt x="145683" y="4876800"/>
                    </a:lnTo>
                    <a:lnTo>
                      <a:pt x="144124" y="4889500"/>
                    </a:lnTo>
                    <a:lnTo>
                      <a:pt x="141427" y="4902200"/>
                    </a:lnTo>
                    <a:lnTo>
                      <a:pt x="139636" y="4914900"/>
                    </a:lnTo>
                    <a:lnTo>
                      <a:pt x="137934" y="4914900"/>
                    </a:lnTo>
                    <a:lnTo>
                      <a:pt x="137248" y="4927600"/>
                    </a:lnTo>
                    <a:lnTo>
                      <a:pt x="135712" y="4927600"/>
                    </a:lnTo>
                    <a:lnTo>
                      <a:pt x="18923" y="5207000"/>
                    </a:lnTo>
                    <a:lnTo>
                      <a:pt x="10934" y="5219700"/>
                    </a:lnTo>
                    <a:lnTo>
                      <a:pt x="5067" y="5245100"/>
                    </a:lnTo>
                    <a:lnTo>
                      <a:pt x="1438" y="5270500"/>
                    </a:lnTo>
                    <a:lnTo>
                      <a:pt x="165" y="5308600"/>
                    </a:lnTo>
                    <a:lnTo>
                      <a:pt x="520" y="5321300"/>
                    </a:lnTo>
                    <a:lnTo>
                      <a:pt x="2528" y="5346700"/>
                    </a:lnTo>
                    <a:lnTo>
                      <a:pt x="6311" y="5372100"/>
                    </a:lnTo>
                    <a:lnTo>
                      <a:pt x="11800" y="5384800"/>
                    </a:lnTo>
                    <a:lnTo>
                      <a:pt x="18923" y="5410200"/>
                    </a:lnTo>
                    <a:lnTo>
                      <a:pt x="135712" y="5689600"/>
                    </a:lnTo>
                    <a:lnTo>
                      <a:pt x="229161" y="5689600"/>
                    </a:lnTo>
                    <a:lnTo>
                      <a:pt x="227332" y="5676900"/>
                    </a:lnTo>
                    <a:lnTo>
                      <a:pt x="224294" y="5676900"/>
                    </a:lnTo>
                    <a:lnTo>
                      <a:pt x="223774" y="5664200"/>
                    </a:lnTo>
                    <a:lnTo>
                      <a:pt x="223342" y="5664200"/>
                    </a:lnTo>
                    <a:lnTo>
                      <a:pt x="105359" y="5397500"/>
                    </a:lnTo>
                    <a:lnTo>
                      <a:pt x="99066" y="5372100"/>
                    </a:lnTo>
                    <a:lnTo>
                      <a:pt x="94414" y="5346700"/>
                    </a:lnTo>
                    <a:lnTo>
                      <a:pt x="91511" y="5334000"/>
                    </a:lnTo>
                    <a:lnTo>
                      <a:pt x="90462" y="5308600"/>
                    </a:lnTo>
                    <a:lnTo>
                      <a:pt x="91553" y="5283200"/>
                    </a:lnTo>
                    <a:lnTo>
                      <a:pt x="94472" y="5257800"/>
                    </a:lnTo>
                    <a:lnTo>
                      <a:pt x="99109" y="5245100"/>
                    </a:lnTo>
                    <a:lnTo>
                      <a:pt x="105359" y="5219700"/>
                    </a:lnTo>
                    <a:lnTo>
                      <a:pt x="223177" y="4940300"/>
                    </a:lnTo>
                    <a:lnTo>
                      <a:pt x="229097" y="4927600"/>
                    </a:lnTo>
                    <a:lnTo>
                      <a:pt x="233305" y="4902200"/>
                    </a:lnTo>
                    <a:lnTo>
                      <a:pt x="235817" y="4889500"/>
                    </a:lnTo>
                    <a:lnTo>
                      <a:pt x="236651" y="4864100"/>
                    </a:lnTo>
                    <a:lnTo>
                      <a:pt x="236435" y="4864100"/>
                    </a:lnTo>
                    <a:lnTo>
                      <a:pt x="236296" y="4851400"/>
                    </a:lnTo>
                    <a:lnTo>
                      <a:pt x="235953" y="4851400"/>
                    </a:lnTo>
                    <a:lnTo>
                      <a:pt x="235851" y="4838700"/>
                    </a:lnTo>
                    <a:close/>
                  </a:path>
                  <a:path w="236854" h="7556500">
                    <a:moveTo>
                      <a:pt x="90449" y="4406900"/>
                    </a:moveTo>
                    <a:lnTo>
                      <a:pt x="77" y="4406900"/>
                    </a:lnTo>
                    <a:lnTo>
                      <a:pt x="0" y="4419600"/>
                    </a:lnTo>
                    <a:lnTo>
                      <a:pt x="4699" y="4470400"/>
                    </a:lnTo>
                    <a:lnTo>
                      <a:pt x="18923" y="4521200"/>
                    </a:lnTo>
                    <a:lnTo>
                      <a:pt x="135636" y="4800600"/>
                    </a:lnTo>
                    <a:lnTo>
                      <a:pt x="138136" y="4800600"/>
                    </a:lnTo>
                    <a:lnTo>
                      <a:pt x="140304" y="4813300"/>
                    </a:lnTo>
                    <a:lnTo>
                      <a:pt x="142142" y="4826000"/>
                    </a:lnTo>
                    <a:lnTo>
                      <a:pt x="143725" y="4826000"/>
                    </a:lnTo>
                    <a:lnTo>
                      <a:pt x="144487" y="4838700"/>
                    </a:lnTo>
                    <a:lnTo>
                      <a:pt x="235021" y="4838700"/>
                    </a:lnTo>
                    <a:lnTo>
                      <a:pt x="234180" y="4826000"/>
                    </a:lnTo>
                    <a:lnTo>
                      <a:pt x="233136" y="4813300"/>
                    </a:lnTo>
                    <a:lnTo>
                      <a:pt x="231876" y="4813300"/>
                    </a:lnTo>
                    <a:lnTo>
                      <a:pt x="230871" y="4800600"/>
                    </a:lnTo>
                    <a:lnTo>
                      <a:pt x="229001" y="4787900"/>
                    </a:lnTo>
                    <a:lnTo>
                      <a:pt x="226266" y="4787900"/>
                    </a:lnTo>
                    <a:lnTo>
                      <a:pt x="222669" y="4775200"/>
                    </a:lnTo>
                    <a:lnTo>
                      <a:pt x="105359" y="4495800"/>
                    </a:lnTo>
                    <a:lnTo>
                      <a:pt x="99005" y="4483100"/>
                    </a:lnTo>
                    <a:lnTo>
                      <a:pt x="94327" y="4457700"/>
                    </a:lnTo>
                    <a:lnTo>
                      <a:pt x="91437" y="4432300"/>
                    </a:lnTo>
                    <a:lnTo>
                      <a:pt x="90449" y="4419600"/>
                    </a:lnTo>
                    <a:lnTo>
                      <a:pt x="90449" y="4406900"/>
                    </a:lnTo>
                    <a:close/>
                  </a:path>
                  <a:path w="236854" h="7556500">
                    <a:moveTo>
                      <a:pt x="230124" y="4025900"/>
                    </a:moveTo>
                    <a:lnTo>
                      <a:pt x="138264" y="4025900"/>
                    </a:lnTo>
                    <a:lnTo>
                      <a:pt x="137299" y="4038600"/>
                    </a:lnTo>
                    <a:lnTo>
                      <a:pt x="18923" y="4305300"/>
                    </a:lnTo>
                    <a:lnTo>
                      <a:pt x="13492" y="4318000"/>
                    </a:lnTo>
                    <a:lnTo>
                      <a:pt x="8953" y="4343400"/>
                    </a:lnTo>
                    <a:lnTo>
                      <a:pt x="5328" y="4356100"/>
                    </a:lnTo>
                    <a:lnTo>
                      <a:pt x="2641" y="4368800"/>
                    </a:lnTo>
                    <a:lnTo>
                      <a:pt x="2451" y="4381500"/>
                    </a:lnTo>
                    <a:lnTo>
                      <a:pt x="1600" y="4381500"/>
                    </a:lnTo>
                    <a:lnTo>
                      <a:pt x="784" y="4394200"/>
                    </a:lnTo>
                    <a:lnTo>
                      <a:pt x="341" y="4406900"/>
                    </a:lnTo>
                    <a:lnTo>
                      <a:pt x="90652" y="4406900"/>
                    </a:lnTo>
                    <a:lnTo>
                      <a:pt x="92223" y="4381500"/>
                    </a:lnTo>
                    <a:lnTo>
                      <a:pt x="95191" y="4368800"/>
                    </a:lnTo>
                    <a:lnTo>
                      <a:pt x="99566" y="4343400"/>
                    </a:lnTo>
                    <a:lnTo>
                      <a:pt x="105359" y="4330700"/>
                    </a:lnTo>
                    <a:lnTo>
                      <a:pt x="198640" y="4114800"/>
                    </a:lnTo>
                    <a:lnTo>
                      <a:pt x="198196" y="4114800"/>
                    </a:lnTo>
                    <a:lnTo>
                      <a:pt x="223177" y="4051300"/>
                    </a:lnTo>
                    <a:lnTo>
                      <a:pt x="225793" y="4051300"/>
                    </a:lnTo>
                    <a:lnTo>
                      <a:pt x="226466" y="4038600"/>
                    </a:lnTo>
                    <a:lnTo>
                      <a:pt x="229171" y="4038600"/>
                    </a:lnTo>
                    <a:lnTo>
                      <a:pt x="230124" y="4025900"/>
                    </a:lnTo>
                    <a:close/>
                  </a:path>
                  <a:path w="236854" h="7556500">
                    <a:moveTo>
                      <a:pt x="236410" y="3962400"/>
                    </a:moveTo>
                    <a:lnTo>
                      <a:pt x="146202" y="3962400"/>
                    </a:lnTo>
                    <a:lnTo>
                      <a:pt x="146007" y="3975100"/>
                    </a:lnTo>
                    <a:lnTo>
                      <a:pt x="145283" y="3987800"/>
                    </a:lnTo>
                    <a:lnTo>
                      <a:pt x="144018" y="4000500"/>
                    </a:lnTo>
                    <a:lnTo>
                      <a:pt x="142201" y="4013200"/>
                    </a:lnTo>
                    <a:lnTo>
                      <a:pt x="141058" y="4013200"/>
                    </a:lnTo>
                    <a:lnTo>
                      <a:pt x="140512" y="4025900"/>
                    </a:lnTo>
                    <a:lnTo>
                      <a:pt x="230809" y="4025900"/>
                    </a:lnTo>
                    <a:lnTo>
                      <a:pt x="233477" y="4013200"/>
                    </a:lnTo>
                    <a:lnTo>
                      <a:pt x="235305" y="4000500"/>
                    </a:lnTo>
                    <a:lnTo>
                      <a:pt x="236285" y="3987800"/>
                    </a:lnTo>
                    <a:lnTo>
                      <a:pt x="236410" y="3962400"/>
                    </a:lnTo>
                    <a:close/>
                  </a:path>
                  <a:path w="236854" h="7556500">
                    <a:moveTo>
                      <a:pt x="236093" y="3949700"/>
                    </a:moveTo>
                    <a:lnTo>
                      <a:pt x="145669" y="3949700"/>
                    </a:lnTo>
                    <a:lnTo>
                      <a:pt x="145961" y="3962400"/>
                    </a:lnTo>
                    <a:lnTo>
                      <a:pt x="236093" y="3962400"/>
                    </a:lnTo>
                    <a:lnTo>
                      <a:pt x="236093" y="3949700"/>
                    </a:lnTo>
                    <a:close/>
                  </a:path>
                  <a:path w="236854" h="7556500">
                    <a:moveTo>
                      <a:pt x="230682" y="3911600"/>
                    </a:moveTo>
                    <a:lnTo>
                      <a:pt x="139814" y="3911600"/>
                    </a:lnTo>
                    <a:lnTo>
                      <a:pt x="141262" y="3924300"/>
                    </a:lnTo>
                    <a:lnTo>
                      <a:pt x="142024" y="3924300"/>
                    </a:lnTo>
                    <a:lnTo>
                      <a:pt x="143637" y="3937000"/>
                    </a:lnTo>
                    <a:lnTo>
                      <a:pt x="144716" y="3949700"/>
                    </a:lnTo>
                    <a:lnTo>
                      <a:pt x="235285" y="3949700"/>
                    </a:lnTo>
                    <a:lnTo>
                      <a:pt x="234151" y="3937000"/>
                    </a:lnTo>
                    <a:lnTo>
                      <a:pt x="232620" y="3924300"/>
                    </a:lnTo>
                    <a:lnTo>
                      <a:pt x="230682" y="3911600"/>
                    </a:lnTo>
                    <a:close/>
                  </a:path>
                  <a:path w="236854" h="7556500">
                    <a:moveTo>
                      <a:pt x="229323" y="3136900"/>
                    </a:moveTo>
                    <a:lnTo>
                      <a:pt x="137210" y="3136900"/>
                    </a:lnTo>
                    <a:lnTo>
                      <a:pt x="135712" y="3149600"/>
                    </a:lnTo>
                    <a:lnTo>
                      <a:pt x="18923" y="3416300"/>
                    </a:lnTo>
                    <a:lnTo>
                      <a:pt x="11843" y="3441700"/>
                    </a:lnTo>
                    <a:lnTo>
                      <a:pt x="6370" y="3467100"/>
                    </a:lnTo>
                    <a:lnTo>
                      <a:pt x="2576" y="3479800"/>
                    </a:lnTo>
                    <a:lnTo>
                      <a:pt x="533" y="3505200"/>
                    </a:lnTo>
                    <a:lnTo>
                      <a:pt x="457" y="3517900"/>
                    </a:lnTo>
                    <a:lnTo>
                      <a:pt x="177" y="3517900"/>
                    </a:lnTo>
                    <a:lnTo>
                      <a:pt x="1437" y="3556000"/>
                    </a:lnTo>
                    <a:lnTo>
                      <a:pt x="10896" y="3606800"/>
                    </a:lnTo>
                    <a:lnTo>
                      <a:pt x="135636" y="3898900"/>
                    </a:lnTo>
                    <a:lnTo>
                      <a:pt x="136486" y="3898900"/>
                    </a:lnTo>
                    <a:lnTo>
                      <a:pt x="137502" y="3911600"/>
                    </a:lnTo>
                    <a:lnTo>
                      <a:pt x="229908" y="3911600"/>
                    </a:lnTo>
                    <a:lnTo>
                      <a:pt x="227622" y="3898900"/>
                    </a:lnTo>
                    <a:lnTo>
                      <a:pt x="225564" y="3886200"/>
                    </a:lnTo>
                    <a:lnTo>
                      <a:pt x="223342" y="3886200"/>
                    </a:lnTo>
                    <a:lnTo>
                      <a:pt x="105359" y="3606800"/>
                    </a:lnTo>
                    <a:lnTo>
                      <a:pt x="99093" y="3594100"/>
                    </a:lnTo>
                    <a:lnTo>
                      <a:pt x="94448" y="3568700"/>
                    </a:lnTo>
                    <a:lnTo>
                      <a:pt x="91534" y="3543300"/>
                    </a:lnTo>
                    <a:lnTo>
                      <a:pt x="90462" y="3517900"/>
                    </a:lnTo>
                    <a:lnTo>
                      <a:pt x="91496" y="3505200"/>
                    </a:lnTo>
                    <a:lnTo>
                      <a:pt x="94395" y="3479800"/>
                    </a:lnTo>
                    <a:lnTo>
                      <a:pt x="99052" y="3454400"/>
                    </a:lnTo>
                    <a:lnTo>
                      <a:pt x="105359" y="3441700"/>
                    </a:lnTo>
                    <a:lnTo>
                      <a:pt x="223177" y="3162300"/>
                    </a:lnTo>
                    <a:lnTo>
                      <a:pt x="224967" y="3162300"/>
                    </a:lnTo>
                    <a:lnTo>
                      <a:pt x="225488" y="3149600"/>
                    </a:lnTo>
                    <a:lnTo>
                      <a:pt x="228384" y="3149600"/>
                    </a:lnTo>
                    <a:lnTo>
                      <a:pt x="229323" y="3136900"/>
                    </a:lnTo>
                    <a:close/>
                  </a:path>
                  <a:path w="236854" h="7556500">
                    <a:moveTo>
                      <a:pt x="232359" y="3124200"/>
                    </a:moveTo>
                    <a:lnTo>
                      <a:pt x="139636" y="3124200"/>
                    </a:lnTo>
                    <a:lnTo>
                      <a:pt x="139636" y="3136900"/>
                    </a:lnTo>
                    <a:lnTo>
                      <a:pt x="231508" y="3136900"/>
                    </a:lnTo>
                    <a:lnTo>
                      <a:pt x="232359" y="3124200"/>
                    </a:lnTo>
                    <a:close/>
                  </a:path>
                  <a:path w="236854" h="7556500">
                    <a:moveTo>
                      <a:pt x="234327" y="3111500"/>
                    </a:moveTo>
                    <a:lnTo>
                      <a:pt x="143903" y="3111500"/>
                    </a:lnTo>
                    <a:lnTo>
                      <a:pt x="142506" y="3124200"/>
                    </a:lnTo>
                    <a:lnTo>
                      <a:pt x="233476" y="3124200"/>
                    </a:lnTo>
                    <a:lnTo>
                      <a:pt x="234327" y="3111500"/>
                    </a:lnTo>
                    <a:close/>
                  </a:path>
                  <a:path w="236854" h="7556500">
                    <a:moveTo>
                      <a:pt x="235508" y="3098800"/>
                    </a:moveTo>
                    <a:lnTo>
                      <a:pt x="144881" y="3098800"/>
                    </a:lnTo>
                    <a:lnTo>
                      <a:pt x="144653" y="3111500"/>
                    </a:lnTo>
                    <a:lnTo>
                      <a:pt x="234848" y="3111500"/>
                    </a:lnTo>
                    <a:lnTo>
                      <a:pt x="235508" y="3098800"/>
                    </a:lnTo>
                    <a:close/>
                  </a:path>
                  <a:path w="236854" h="7556500">
                    <a:moveTo>
                      <a:pt x="231559" y="3022600"/>
                    </a:moveTo>
                    <a:lnTo>
                      <a:pt x="139322" y="3022600"/>
                    </a:lnTo>
                    <a:lnTo>
                      <a:pt x="140819" y="3035300"/>
                    </a:lnTo>
                    <a:lnTo>
                      <a:pt x="142278" y="3035300"/>
                    </a:lnTo>
                    <a:lnTo>
                      <a:pt x="144700" y="3048000"/>
                    </a:lnTo>
                    <a:lnTo>
                      <a:pt x="145961" y="3073400"/>
                    </a:lnTo>
                    <a:lnTo>
                      <a:pt x="146078" y="3086100"/>
                    </a:lnTo>
                    <a:lnTo>
                      <a:pt x="145072" y="3098800"/>
                    </a:lnTo>
                    <a:lnTo>
                      <a:pt x="236207" y="3098800"/>
                    </a:lnTo>
                    <a:lnTo>
                      <a:pt x="236359" y="3086100"/>
                    </a:lnTo>
                    <a:lnTo>
                      <a:pt x="236651" y="3086100"/>
                    </a:lnTo>
                    <a:lnTo>
                      <a:pt x="236315" y="3060700"/>
                    </a:lnTo>
                    <a:lnTo>
                      <a:pt x="235329" y="3048000"/>
                    </a:lnTo>
                    <a:lnTo>
                      <a:pt x="233731" y="3035300"/>
                    </a:lnTo>
                    <a:lnTo>
                      <a:pt x="231559" y="3022600"/>
                    </a:lnTo>
                    <a:close/>
                  </a:path>
                  <a:path w="236854" h="7556500">
                    <a:moveTo>
                      <a:pt x="231876" y="2235200"/>
                    </a:moveTo>
                    <a:lnTo>
                      <a:pt x="139468" y="2235200"/>
                    </a:lnTo>
                    <a:lnTo>
                      <a:pt x="137693" y="2247900"/>
                    </a:lnTo>
                    <a:lnTo>
                      <a:pt x="135712" y="2247900"/>
                    </a:lnTo>
                    <a:lnTo>
                      <a:pt x="18923" y="2527300"/>
                    </a:lnTo>
                    <a:lnTo>
                      <a:pt x="4632" y="2578100"/>
                    </a:lnTo>
                    <a:lnTo>
                      <a:pt x="0" y="2628900"/>
                    </a:lnTo>
                    <a:lnTo>
                      <a:pt x="1170" y="2667000"/>
                    </a:lnTo>
                    <a:lnTo>
                      <a:pt x="4699" y="2692400"/>
                    </a:lnTo>
                    <a:lnTo>
                      <a:pt x="10608" y="2717800"/>
                    </a:lnTo>
                    <a:lnTo>
                      <a:pt x="18923" y="2743200"/>
                    </a:lnTo>
                    <a:lnTo>
                      <a:pt x="135712" y="3009900"/>
                    </a:lnTo>
                    <a:lnTo>
                      <a:pt x="137629" y="3022600"/>
                    </a:lnTo>
                    <a:lnTo>
                      <a:pt x="230511" y="3022600"/>
                    </a:lnTo>
                    <a:lnTo>
                      <a:pt x="228814" y="3009900"/>
                    </a:lnTo>
                    <a:lnTo>
                      <a:pt x="226467" y="3009900"/>
                    </a:lnTo>
                    <a:lnTo>
                      <a:pt x="223431" y="2997200"/>
                    </a:lnTo>
                    <a:lnTo>
                      <a:pt x="222783" y="2997200"/>
                    </a:lnTo>
                    <a:lnTo>
                      <a:pt x="208457" y="2959100"/>
                    </a:lnTo>
                    <a:lnTo>
                      <a:pt x="208940" y="2959100"/>
                    </a:lnTo>
                    <a:lnTo>
                      <a:pt x="105359" y="2717800"/>
                    </a:lnTo>
                    <a:lnTo>
                      <a:pt x="100285" y="2705100"/>
                    </a:lnTo>
                    <a:lnTo>
                      <a:pt x="96262" y="2692400"/>
                    </a:lnTo>
                    <a:lnTo>
                      <a:pt x="93282" y="2667000"/>
                    </a:lnTo>
                    <a:lnTo>
                      <a:pt x="91338" y="2654300"/>
                    </a:lnTo>
                    <a:lnTo>
                      <a:pt x="90817" y="2654300"/>
                    </a:lnTo>
                    <a:lnTo>
                      <a:pt x="90525" y="2641600"/>
                    </a:lnTo>
                    <a:lnTo>
                      <a:pt x="90449" y="2628900"/>
                    </a:lnTo>
                    <a:lnTo>
                      <a:pt x="91437" y="2603500"/>
                    </a:lnTo>
                    <a:lnTo>
                      <a:pt x="94327" y="2590800"/>
                    </a:lnTo>
                    <a:lnTo>
                      <a:pt x="99005" y="2565400"/>
                    </a:lnTo>
                    <a:lnTo>
                      <a:pt x="105359" y="2552700"/>
                    </a:lnTo>
                    <a:lnTo>
                      <a:pt x="222669" y="2273300"/>
                    </a:lnTo>
                    <a:lnTo>
                      <a:pt x="226086" y="2260600"/>
                    </a:lnTo>
                    <a:lnTo>
                      <a:pt x="228777" y="2260600"/>
                    </a:lnTo>
                    <a:lnTo>
                      <a:pt x="230716" y="2247900"/>
                    </a:lnTo>
                    <a:lnTo>
                      <a:pt x="231876" y="2235200"/>
                    </a:lnTo>
                    <a:close/>
                  </a:path>
                  <a:path w="236854" h="7556500">
                    <a:moveTo>
                      <a:pt x="233502" y="2222500"/>
                    </a:moveTo>
                    <a:lnTo>
                      <a:pt x="143598" y="2222500"/>
                    </a:lnTo>
                    <a:lnTo>
                      <a:pt x="142405" y="2235200"/>
                    </a:lnTo>
                    <a:lnTo>
                      <a:pt x="232765" y="2235200"/>
                    </a:lnTo>
                    <a:lnTo>
                      <a:pt x="233502" y="2222500"/>
                    </a:lnTo>
                    <a:close/>
                  </a:path>
                  <a:path w="236854" h="7556500">
                    <a:moveTo>
                      <a:pt x="235407" y="2209800"/>
                    </a:moveTo>
                    <a:lnTo>
                      <a:pt x="145237" y="2209800"/>
                    </a:lnTo>
                    <a:lnTo>
                      <a:pt x="144500" y="2222500"/>
                    </a:lnTo>
                    <a:lnTo>
                      <a:pt x="234746" y="2222500"/>
                    </a:lnTo>
                    <a:lnTo>
                      <a:pt x="235407" y="2209800"/>
                    </a:lnTo>
                    <a:close/>
                  </a:path>
                  <a:path w="236854" h="7556500">
                    <a:moveTo>
                      <a:pt x="231711" y="2133600"/>
                    </a:moveTo>
                    <a:lnTo>
                      <a:pt x="140576" y="2133600"/>
                    </a:lnTo>
                    <a:lnTo>
                      <a:pt x="141351" y="2146300"/>
                    </a:lnTo>
                    <a:lnTo>
                      <a:pt x="142875" y="2146300"/>
                    </a:lnTo>
                    <a:lnTo>
                      <a:pt x="144068" y="2159000"/>
                    </a:lnTo>
                    <a:lnTo>
                      <a:pt x="144919" y="2159000"/>
                    </a:lnTo>
                    <a:lnTo>
                      <a:pt x="145816" y="2171700"/>
                    </a:lnTo>
                    <a:lnTo>
                      <a:pt x="146191" y="2184400"/>
                    </a:lnTo>
                    <a:lnTo>
                      <a:pt x="146053" y="2197100"/>
                    </a:lnTo>
                    <a:lnTo>
                      <a:pt x="145415" y="2209800"/>
                    </a:lnTo>
                    <a:lnTo>
                      <a:pt x="235864" y="2209800"/>
                    </a:lnTo>
                    <a:lnTo>
                      <a:pt x="236080" y="2197100"/>
                    </a:lnTo>
                    <a:lnTo>
                      <a:pt x="236270" y="2197100"/>
                    </a:lnTo>
                    <a:lnTo>
                      <a:pt x="236428" y="2184400"/>
                    </a:lnTo>
                    <a:lnTo>
                      <a:pt x="235738" y="2171700"/>
                    </a:lnTo>
                    <a:lnTo>
                      <a:pt x="234175" y="2146300"/>
                    </a:lnTo>
                    <a:lnTo>
                      <a:pt x="231711" y="2133600"/>
                    </a:lnTo>
                    <a:close/>
                  </a:path>
                  <a:path w="236854" h="7556500">
                    <a:moveTo>
                      <a:pt x="229161" y="2120900"/>
                    </a:moveTo>
                    <a:lnTo>
                      <a:pt x="137426" y="2120900"/>
                    </a:lnTo>
                    <a:lnTo>
                      <a:pt x="138963" y="2133600"/>
                    </a:lnTo>
                    <a:lnTo>
                      <a:pt x="230624" y="2133600"/>
                    </a:lnTo>
                    <a:lnTo>
                      <a:pt x="229161" y="2120900"/>
                    </a:lnTo>
                    <a:close/>
                  </a:path>
                  <a:path w="236854" h="7556500">
                    <a:moveTo>
                      <a:pt x="230871" y="1231900"/>
                    </a:moveTo>
                    <a:lnTo>
                      <a:pt x="138136" y="1231900"/>
                    </a:lnTo>
                    <a:lnTo>
                      <a:pt x="140304" y="1244600"/>
                    </a:lnTo>
                    <a:lnTo>
                      <a:pt x="142142" y="1257300"/>
                    </a:lnTo>
                    <a:lnTo>
                      <a:pt x="143713" y="1270000"/>
                    </a:lnTo>
                    <a:lnTo>
                      <a:pt x="145046" y="1270000"/>
                    </a:lnTo>
                    <a:lnTo>
                      <a:pt x="145491" y="1282700"/>
                    </a:lnTo>
                    <a:lnTo>
                      <a:pt x="146129" y="1295400"/>
                    </a:lnTo>
                    <a:lnTo>
                      <a:pt x="145683" y="1308100"/>
                    </a:lnTo>
                    <a:lnTo>
                      <a:pt x="144124" y="1333500"/>
                    </a:lnTo>
                    <a:lnTo>
                      <a:pt x="141427" y="1346200"/>
                    </a:lnTo>
                    <a:lnTo>
                      <a:pt x="139204" y="1346200"/>
                    </a:lnTo>
                    <a:lnTo>
                      <a:pt x="137934" y="1358900"/>
                    </a:lnTo>
                    <a:lnTo>
                      <a:pt x="135712" y="1358900"/>
                    </a:lnTo>
                    <a:lnTo>
                      <a:pt x="18923" y="1638300"/>
                    </a:lnTo>
                    <a:lnTo>
                      <a:pt x="10934" y="1663700"/>
                    </a:lnTo>
                    <a:lnTo>
                      <a:pt x="5067" y="1689100"/>
                    </a:lnTo>
                    <a:lnTo>
                      <a:pt x="1438" y="1714500"/>
                    </a:lnTo>
                    <a:lnTo>
                      <a:pt x="165" y="1739900"/>
                    </a:lnTo>
                    <a:lnTo>
                      <a:pt x="190" y="1752600"/>
                    </a:lnTo>
                    <a:lnTo>
                      <a:pt x="495" y="1752600"/>
                    </a:lnTo>
                    <a:lnTo>
                      <a:pt x="2528" y="1778000"/>
                    </a:lnTo>
                    <a:lnTo>
                      <a:pt x="6311" y="1803400"/>
                    </a:lnTo>
                    <a:lnTo>
                      <a:pt x="11800" y="1828800"/>
                    </a:lnTo>
                    <a:lnTo>
                      <a:pt x="18923" y="1841500"/>
                    </a:lnTo>
                    <a:lnTo>
                      <a:pt x="135712" y="2120900"/>
                    </a:lnTo>
                    <a:lnTo>
                      <a:pt x="227332" y="2120900"/>
                    </a:lnTo>
                    <a:lnTo>
                      <a:pt x="225145" y="2108200"/>
                    </a:lnTo>
                    <a:lnTo>
                      <a:pt x="223342" y="2108200"/>
                    </a:lnTo>
                    <a:lnTo>
                      <a:pt x="105359" y="1828800"/>
                    </a:lnTo>
                    <a:lnTo>
                      <a:pt x="99066" y="1803400"/>
                    </a:lnTo>
                    <a:lnTo>
                      <a:pt x="94414" y="1790700"/>
                    </a:lnTo>
                    <a:lnTo>
                      <a:pt x="91511" y="1765300"/>
                    </a:lnTo>
                    <a:lnTo>
                      <a:pt x="90462" y="1739900"/>
                    </a:lnTo>
                    <a:lnTo>
                      <a:pt x="91553" y="1714500"/>
                    </a:lnTo>
                    <a:lnTo>
                      <a:pt x="94472" y="1689100"/>
                    </a:lnTo>
                    <a:lnTo>
                      <a:pt x="99109" y="1676400"/>
                    </a:lnTo>
                    <a:lnTo>
                      <a:pt x="105359" y="1651000"/>
                    </a:lnTo>
                    <a:lnTo>
                      <a:pt x="223177" y="1384300"/>
                    </a:lnTo>
                    <a:lnTo>
                      <a:pt x="229097" y="1358900"/>
                    </a:lnTo>
                    <a:lnTo>
                      <a:pt x="233305" y="1346200"/>
                    </a:lnTo>
                    <a:lnTo>
                      <a:pt x="235817" y="1320800"/>
                    </a:lnTo>
                    <a:lnTo>
                      <a:pt x="236651" y="1295400"/>
                    </a:lnTo>
                    <a:lnTo>
                      <a:pt x="236435" y="1295400"/>
                    </a:lnTo>
                    <a:lnTo>
                      <a:pt x="236296" y="1282700"/>
                    </a:lnTo>
                    <a:lnTo>
                      <a:pt x="235788" y="1282700"/>
                    </a:lnTo>
                    <a:lnTo>
                      <a:pt x="235021" y="1270000"/>
                    </a:lnTo>
                    <a:lnTo>
                      <a:pt x="234180" y="1257300"/>
                    </a:lnTo>
                    <a:lnTo>
                      <a:pt x="233136" y="1257300"/>
                    </a:lnTo>
                    <a:lnTo>
                      <a:pt x="231876" y="1244600"/>
                    </a:lnTo>
                    <a:lnTo>
                      <a:pt x="230871" y="1231900"/>
                    </a:lnTo>
                    <a:close/>
                  </a:path>
                  <a:path w="236854" h="7556500">
                    <a:moveTo>
                      <a:pt x="90601" y="838200"/>
                    </a:moveTo>
                    <a:lnTo>
                      <a:pt x="342" y="838200"/>
                    </a:lnTo>
                    <a:lnTo>
                      <a:pt x="451" y="863600"/>
                    </a:lnTo>
                    <a:lnTo>
                      <a:pt x="3589" y="901700"/>
                    </a:lnTo>
                    <a:lnTo>
                      <a:pt x="9749" y="927100"/>
                    </a:lnTo>
                    <a:lnTo>
                      <a:pt x="18923" y="952500"/>
                    </a:lnTo>
                    <a:lnTo>
                      <a:pt x="135636" y="1231900"/>
                    </a:lnTo>
                    <a:lnTo>
                      <a:pt x="229001" y="1231900"/>
                    </a:lnTo>
                    <a:lnTo>
                      <a:pt x="226266" y="1219200"/>
                    </a:lnTo>
                    <a:lnTo>
                      <a:pt x="222669" y="1206500"/>
                    </a:lnTo>
                    <a:lnTo>
                      <a:pt x="105359" y="939800"/>
                    </a:lnTo>
                    <a:lnTo>
                      <a:pt x="99005" y="914400"/>
                    </a:lnTo>
                    <a:lnTo>
                      <a:pt x="94327" y="901700"/>
                    </a:lnTo>
                    <a:lnTo>
                      <a:pt x="91437" y="876300"/>
                    </a:lnTo>
                    <a:lnTo>
                      <a:pt x="90449" y="850900"/>
                    </a:lnTo>
                    <a:lnTo>
                      <a:pt x="90601" y="838200"/>
                    </a:lnTo>
                    <a:close/>
                  </a:path>
                  <a:path w="236854" h="7556500">
                    <a:moveTo>
                      <a:pt x="230682" y="342900"/>
                    </a:moveTo>
                    <a:lnTo>
                      <a:pt x="138963" y="342900"/>
                    </a:lnTo>
                    <a:lnTo>
                      <a:pt x="140576" y="355600"/>
                    </a:lnTo>
                    <a:lnTo>
                      <a:pt x="141351" y="355600"/>
                    </a:lnTo>
                    <a:lnTo>
                      <a:pt x="144907" y="381000"/>
                    </a:lnTo>
                    <a:lnTo>
                      <a:pt x="146248" y="406400"/>
                    </a:lnTo>
                    <a:lnTo>
                      <a:pt x="145353" y="419100"/>
                    </a:lnTo>
                    <a:lnTo>
                      <a:pt x="142201" y="444500"/>
                    </a:lnTo>
                    <a:lnTo>
                      <a:pt x="141846" y="444500"/>
                    </a:lnTo>
                    <a:lnTo>
                      <a:pt x="141351" y="457200"/>
                    </a:lnTo>
                    <a:lnTo>
                      <a:pt x="139293" y="457200"/>
                    </a:lnTo>
                    <a:lnTo>
                      <a:pt x="18923" y="749300"/>
                    </a:lnTo>
                    <a:lnTo>
                      <a:pt x="11653" y="762000"/>
                    </a:lnTo>
                    <a:lnTo>
                      <a:pt x="6102" y="787400"/>
                    </a:lnTo>
                    <a:lnTo>
                      <a:pt x="2342" y="812800"/>
                    </a:lnTo>
                    <a:lnTo>
                      <a:pt x="444" y="838200"/>
                    </a:lnTo>
                    <a:lnTo>
                      <a:pt x="90690" y="838200"/>
                    </a:lnTo>
                    <a:lnTo>
                      <a:pt x="92280" y="812800"/>
                    </a:lnTo>
                    <a:lnTo>
                      <a:pt x="95305" y="800100"/>
                    </a:lnTo>
                    <a:lnTo>
                      <a:pt x="99690" y="774700"/>
                    </a:lnTo>
                    <a:lnTo>
                      <a:pt x="105359" y="762000"/>
                    </a:lnTo>
                    <a:lnTo>
                      <a:pt x="222669" y="482600"/>
                    </a:lnTo>
                    <a:lnTo>
                      <a:pt x="226086" y="482600"/>
                    </a:lnTo>
                    <a:lnTo>
                      <a:pt x="228777" y="469900"/>
                    </a:lnTo>
                    <a:lnTo>
                      <a:pt x="230716" y="457200"/>
                    </a:lnTo>
                    <a:lnTo>
                      <a:pt x="235447" y="431800"/>
                    </a:lnTo>
                    <a:lnTo>
                      <a:pt x="236432" y="406400"/>
                    </a:lnTo>
                    <a:lnTo>
                      <a:pt x="234841" y="368300"/>
                    </a:lnTo>
                    <a:lnTo>
                      <a:pt x="230682" y="342900"/>
                    </a:lnTo>
                    <a:close/>
                  </a:path>
                  <a:path w="236854" h="7556500">
                    <a:moveTo>
                      <a:pt x="94389" y="0"/>
                    </a:moveTo>
                    <a:lnTo>
                      <a:pt x="3647" y="0"/>
                    </a:lnTo>
                    <a:lnTo>
                      <a:pt x="5200" y="12700"/>
                    </a:lnTo>
                    <a:lnTo>
                      <a:pt x="11030" y="38100"/>
                    </a:lnTo>
                    <a:lnTo>
                      <a:pt x="18923" y="63500"/>
                    </a:lnTo>
                    <a:lnTo>
                      <a:pt x="135712" y="330200"/>
                    </a:lnTo>
                    <a:lnTo>
                      <a:pt x="137426" y="342900"/>
                    </a:lnTo>
                    <a:lnTo>
                      <a:pt x="229908" y="342900"/>
                    </a:lnTo>
                    <a:lnTo>
                      <a:pt x="227622" y="330200"/>
                    </a:lnTo>
                    <a:lnTo>
                      <a:pt x="225564" y="330200"/>
                    </a:lnTo>
                    <a:lnTo>
                      <a:pt x="223342" y="317500"/>
                    </a:lnTo>
                    <a:lnTo>
                      <a:pt x="105359" y="38100"/>
                    </a:lnTo>
                    <a:lnTo>
                      <a:pt x="99054" y="25400"/>
                    </a:lnTo>
                    <a:lnTo>
                      <a:pt x="94389" y="0"/>
                    </a:lnTo>
                    <a:close/>
                  </a:path>
                </a:pathLst>
              </a:custGeom>
              <a:solidFill>
                <a:srgbClr val="85B8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9900138" y="6103055"/>
            <a:ext cx="1761067" cy="342943"/>
            <a:chOff x="5277802" y="4695139"/>
            <a:chExt cx="3121457" cy="607859"/>
          </a:xfrm>
        </p:grpSpPr>
        <p:sp>
          <p:nvSpPr>
            <p:cNvPr id="20" name="object 20"/>
            <p:cNvSpPr/>
            <p:nvPr/>
          </p:nvSpPr>
          <p:spPr>
            <a:xfrm>
              <a:off x="6516141" y="4697526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21" y="0"/>
                  </a:moveTo>
                  <a:lnTo>
                    <a:pt x="41808" y="0"/>
                  </a:lnTo>
                  <a:lnTo>
                    <a:pt x="25529" y="3285"/>
                  </a:lnTo>
                  <a:lnTo>
                    <a:pt x="12241" y="12245"/>
                  </a:lnTo>
                  <a:lnTo>
                    <a:pt x="3283" y="25535"/>
                  </a:lnTo>
                  <a:lnTo>
                    <a:pt x="0" y="41808"/>
                  </a:lnTo>
                  <a:lnTo>
                    <a:pt x="0" y="289496"/>
                  </a:lnTo>
                  <a:lnTo>
                    <a:pt x="3283" y="305769"/>
                  </a:lnTo>
                  <a:lnTo>
                    <a:pt x="12241" y="319058"/>
                  </a:lnTo>
                  <a:lnTo>
                    <a:pt x="25529" y="328019"/>
                  </a:lnTo>
                  <a:lnTo>
                    <a:pt x="41808" y="331304"/>
                  </a:lnTo>
                  <a:lnTo>
                    <a:pt x="58074" y="328019"/>
                  </a:lnTo>
                  <a:lnTo>
                    <a:pt x="71359" y="319058"/>
                  </a:lnTo>
                  <a:lnTo>
                    <a:pt x="80318" y="305769"/>
                  </a:lnTo>
                  <a:lnTo>
                    <a:pt x="83604" y="289496"/>
                  </a:lnTo>
                  <a:lnTo>
                    <a:pt x="83604" y="223977"/>
                  </a:lnTo>
                  <a:lnTo>
                    <a:pt x="133921" y="223977"/>
                  </a:lnTo>
                  <a:lnTo>
                    <a:pt x="133921" y="151841"/>
                  </a:lnTo>
                  <a:lnTo>
                    <a:pt x="83604" y="151841"/>
                  </a:lnTo>
                  <a:lnTo>
                    <a:pt x="83604" y="72148"/>
                  </a:lnTo>
                  <a:lnTo>
                    <a:pt x="133921" y="72148"/>
                  </a:lnTo>
                  <a:lnTo>
                    <a:pt x="133921" y="0"/>
                  </a:lnTo>
                  <a:close/>
                </a:path>
                <a:path w="267970" h="331470">
                  <a:moveTo>
                    <a:pt x="155854" y="0"/>
                  </a:moveTo>
                  <a:lnTo>
                    <a:pt x="133921" y="0"/>
                  </a:lnTo>
                  <a:lnTo>
                    <a:pt x="133921" y="72148"/>
                  </a:lnTo>
                  <a:lnTo>
                    <a:pt x="144386" y="72148"/>
                  </a:lnTo>
                  <a:lnTo>
                    <a:pt x="159892" y="75280"/>
                  </a:lnTo>
                  <a:lnTo>
                    <a:pt x="172561" y="83820"/>
                  </a:lnTo>
                  <a:lnTo>
                    <a:pt x="181105" y="96483"/>
                  </a:lnTo>
                  <a:lnTo>
                    <a:pt x="184238" y="111988"/>
                  </a:lnTo>
                  <a:lnTo>
                    <a:pt x="181105" y="127500"/>
                  </a:lnTo>
                  <a:lnTo>
                    <a:pt x="172561" y="140168"/>
                  </a:lnTo>
                  <a:lnTo>
                    <a:pt x="159892" y="148709"/>
                  </a:lnTo>
                  <a:lnTo>
                    <a:pt x="144386" y="151841"/>
                  </a:lnTo>
                  <a:lnTo>
                    <a:pt x="133921" y="151841"/>
                  </a:lnTo>
                  <a:lnTo>
                    <a:pt x="133921" y="223977"/>
                  </a:lnTo>
                  <a:lnTo>
                    <a:pt x="155854" y="223977"/>
                  </a:lnTo>
                  <a:lnTo>
                    <a:pt x="199445" y="215178"/>
                  </a:lnTo>
                  <a:lnTo>
                    <a:pt x="235042" y="191181"/>
                  </a:lnTo>
                  <a:lnTo>
                    <a:pt x="259042" y="155584"/>
                  </a:lnTo>
                  <a:lnTo>
                    <a:pt x="267842" y="111988"/>
                  </a:lnTo>
                  <a:lnTo>
                    <a:pt x="259042" y="68397"/>
                  </a:lnTo>
                  <a:lnTo>
                    <a:pt x="235042" y="32800"/>
                  </a:lnTo>
                  <a:lnTo>
                    <a:pt x="199445" y="8800"/>
                  </a:lnTo>
                  <a:lnTo>
                    <a:pt x="155854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4128" y="4697463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08" y="0"/>
                  </a:moveTo>
                  <a:lnTo>
                    <a:pt x="41795" y="0"/>
                  </a:lnTo>
                  <a:lnTo>
                    <a:pt x="25524" y="3349"/>
                  </a:lnTo>
                  <a:lnTo>
                    <a:pt x="12239" y="12309"/>
                  </a:lnTo>
                  <a:lnTo>
                    <a:pt x="3283" y="25598"/>
                  </a:lnTo>
                  <a:lnTo>
                    <a:pt x="0" y="41871"/>
                  </a:lnTo>
                  <a:lnTo>
                    <a:pt x="0" y="289559"/>
                  </a:lnTo>
                  <a:lnTo>
                    <a:pt x="3283" y="305833"/>
                  </a:lnTo>
                  <a:lnTo>
                    <a:pt x="12239" y="319122"/>
                  </a:lnTo>
                  <a:lnTo>
                    <a:pt x="25524" y="328082"/>
                  </a:lnTo>
                  <a:lnTo>
                    <a:pt x="41795" y="331368"/>
                  </a:lnTo>
                  <a:lnTo>
                    <a:pt x="133908" y="331368"/>
                  </a:lnTo>
                  <a:lnTo>
                    <a:pt x="133908" y="259168"/>
                  </a:lnTo>
                  <a:lnTo>
                    <a:pt x="83591" y="259168"/>
                  </a:lnTo>
                  <a:lnTo>
                    <a:pt x="83591" y="200736"/>
                  </a:lnTo>
                  <a:lnTo>
                    <a:pt x="133908" y="200736"/>
                  </a:lnTo>
                  <a:lnTo>
                    <a:pt x="133908" y="128638"/>
                  </a:lnTo>
                  <a:lnTo>
                    <a:pt x="83591" y="128638"/>
                  </a:lnTo>
                  <a:lnTo>
                    <a:pt x="83591" y="72199"/>
                  </a:lnTo>
                  <a:lnTo>
                    <a:pt x="133908" y="72199"/>
                  </a:lnTo>
                  <a:lnTo>
                    <a:pt x="133908" y="0"/>
                  </a:lnTo>
                  <a:close/>
                </a:path>
                <a:path w="267970" h="331470">
                  <a:moveTo>
                    <a:pt x="166458" y="128638"/>
                  </a:moveTo>
                  <a:lnTo>
                    <a:pt x="133908" y="128638"/>
                  </a:lnTo>
                  <a:lnTo>
                    <a:pt x="133908" y="200736"/>
                  </a:lnTo>
                  <a:lnTo>
                    <a:pt x="155003" y="200736"/>
                  </a:lnTo>
                  <a:lnTo>
                    <a:pt x="166379" y="203032"/>
                  </a:lnTo>
                  <a:lnTo>
                    <a:pt x="175667" y="209292"/>
                  </a:lnTo>
                  <a:lnTo>
                    <a:pt x="181930" y="218577"/>
                  </a:lnTo>
                  <a:lnTo>
                    <a:pt x="184226" y="229946"/>
                  </a:lnTo>
                  <a:lnTo>
                    <a:pt x="181930" y="241316"/>
                  </a:lnTo>
                  <a:lnTo>
                    <a:pt x="175667" y="250605"/>
                  </a:lnTo>
                  <a:lnTo>
                    <a:pt x="166379" y="256870"/>
                  </a:lnTo>
                  <a:lnTo>
                    <a:pt x="155003" y="259168"/>
                  </a:lnTo>
                  <a:lnTo>
                    <a:pt x="133908" y="259168"/>
                  </a:lnTo>
                  <a:lnTo>
                    <a:pt x="133908" y="331368"/>
                  </a:lnTo>
                  <a:lnTo>
                    <a:pt x="166458" y="331368"/>
                  </a:lnTo>
                  <a:lnTo>
                    <a:pt x="205920" y="323401"/>
                  </a:lnTo>
                  <a:lnTo>
                    <a:pt x="238142" y="301677"/>
                  </a:lnTo>
                  <a:lnTo>
                    <a:pt x="259865" y="269458"/>
                  </a:lnTo>
                  <a:lnTo>
                    <a:pt x="267830" y="230009"/>
                  </a:lnTo>
                  <a:lnTo>
                    <a:pt x="259865" y="190547"/>
                  </a:lnTo>
                  <a:lnTo>
                    <a:pt x="238142" y="158326"/>
                  </a:lnTo>
                  <a:lnTo>
                    <a:pt x="205920" y="136603"/>
                  </a:lnTo>
                  <a:lnTo>
                    <a:pt x="166458" y="128638"/>
                  </a:lnTo>
                  <a:close/>
                </a:path>
                <a:path w="267970" h="331470">
                  <a:moveTo>
                    <a:pt x="215861" y="0"/>
                  </a:moveTo>
                  <a:lnTo>
                    <a:pt x="133908" y="0"/>
                  </a:lnTo>
                  <a:lnTo>
                    <a:pt x="133908" y="72199"/>
                  </a:lnTo>
                  <a:lnTo>
                    <a:pt x="215861" y="72199"/>
                  </a:lnTo>
                  <a:lnTo>
                    <a:pt x="229917" y="69363"/>
                  </a:lnTo>
                  <a:lnTo>
                    <a:pt x="241398" y="61629"/>
                  </a:lnTo>
                  <a:lnTo>
                    <a:pt x="249141" y="50157"/>
                  </a:lnTo>
                  <a:lnTo>
                    <a:pt x="251980" y="36106"/>
                  </a:lnTo>
                  <a:lnTo>
                    <a:pt x="249141" y="22047"/>
                  </a:lnTo>
                  <a:lnTo>
                    <a:pt x="241398" y="10571"/>
                  </a:lnTo>
                  <a:lnTo>
                    <a:pt x="229917" y="2835"/>
                  </a:lnTo>
                  <a:lnTo>
                    <a:pt x="215861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0088" y="4697488"/>
              <a:ext cx="288925" cy="331470"/>
            </a:xfrm>
            <a:custGeom>
              <a:avLst/>
              <a:gdLst/>
              <a:ahLst/>
              <a:cxnLst/>
              <a:rect l="l" t="t" r="r" b="b"/>
              <a:pathLst>
                <a:path w="288925" h="331470">
                  <a:moveTo>
                    <a:pt x="41808" y="0"/>
                  </a:moveTo>
                  <a:lnTo>
                    <a:pt x="25540" y="3287"/>
                  </a:lnTo>
                  <a:lnTo>
                    <a:pt x="12250" y="12252"/>
                  </a:lnTo>
                  <a:lnTo>
                    <a:pt x="3287" y="25546"/>
                  </a:lnTo>
                  <a:lnTo>
                    <a:pt x="0" y="41821"/>
                  </a:lnTo>
                  <a:lnTo>
                    <a:pt x="0" y="289496"/>
                  </a:lnTo>
                  <a:lnTo>
                    <a:pt x="3287" y="305769"/>
                  </a:lnTo>
                  <a:lnTo>
                    <a:pt x="12250" y="319058"/>
                  </a:lnTo>
                  <a:lnTo>
                    <a:pt x="25540" y="328019"/>
                  </a:lnTo>
                  <a:lnTo>
                    <a:pt x="41808" y="331304"/>
                  </a:lnTo>
                  <a:lnTo>
                    <a:pt x="49148" y="330661"/>
                  </a:lnTo>
                  <a:lnTo>
                    <a:pt x="74028" y="316115"/>
                  </a:lnTo>
                  <a:lnTo>
                    <a:pt x="74206" y="316001"/>
                  </a:lnTo>
                  <a:lnTo>
                    <a:pt x="183459" y="178866"/>
                  </a:lnTo>
                  <a:lnTo>
                    <a:pt x="83616" y="178866"/>
                  </a:lnTo>
                  <a:lnTo>
                    <a:pt x="83616" y="41821"/>
                  </a:lnTo>
                  <a:lnTo>
                    <a:pt x="80332" y="25546"/>
                  </a:lnTo>
                  <a:lnTo>
                    <a:pt x="71375" y="12252"/>
                  </a:lnTo>
                  <a:lnTo>
                    <a:pt x="58086" y="3287"/>
                  </a:lnTo>
                  <a:lnTo>
                    <a:pt x="41808" y="0"/>
                  </a:lnTo>
                  <a:close/>
                </a:path>
                <a:path w="288925" h="331470">
                  <a:moveTo>
                    <a:pt x="288455" y="152031"/>
                  </a:moveTo>
                  <a:lnTo>
                    <a:pt x="204838" y="152031"/>
                  </a:lnTo>
                  <a:lnTo>
                    <a:pt x="204838" y="289496"/>
                  </a:lnTo>
                  <a:lnTo>
                    <a:pt x="208124" y="305769"/>
                  </a:lnTo>
                  <a:lnTo>
                    <a:pt x="217084" y="319058"/>
                  </a:lnTo>
                  <a:lnTo>
                    <a:pt x="230373" y="328019"/>
                  </a:lnTo>
                  <a:lnTo>
                    <a:pt x="246646" y="331304"/>
                  </a:lnTo>
                  <a:lnTo>
                    <a:pt x="262919" y="328019"/>
                  </a:lnTo>
                  <a:lnTo>
                    <a:pt x="276209" y="319058"/>
                  </a:lnTo>
                  <a:lnTo>
                    <a:pt x="285169" y="305769"/>
                  </a:lnTo>
                  <a:lnTo>
                    <a:pt x="288455" y="289496"/>
                  </a:lnTo>
                  <a:lnTo>
                    <a:pt x="288455" y="152031"/>
                  </a:lnTo>
                  <a:close/>
                </a:path>
                <a:path w="288925" h="331470">
                  <a:moveTo>
                    <a:pt x="246646" y="0"/>
                  </a:moveTo>
                  <a:lnTo>
                    <a:pt x="236932" y="1141"/>
                  </a:lnTo>
                  <a:lnTo>
                    <a:pt x="228039" y="4384"/>
                  </a:lnTo>
                  <a:lnTo>
                    <a:pt x="220220" y="9461"/>
                  </a:lnTo>
                  <a:lnTo>
                    <a:pt x="212940" y="16916"/>
                  </a:lnTo>
                  <a:lnTo>
                    <a:pt x="212077" y="17614"/>
                  </a:lnTo>
                  <a:lnTo>
                    <a:pt x="211366" y="18529"/>
                  </a:lnTo>
                  <a:lnTo>
                    <a:pt x="83616" y="178866"/>
                  </a:lnTo>
                  <a:lnTo>
                    <a:pt x="183459" y="178866"/>
                  </a:lnTo>
                  <a:lnTo>
                    <a:pt x="204838" y="152031"/>
                  </a:lnTo>
                  <a:lnTo>
                    <a:pt x="288455" y="152031"/>
                  </a:lnTo>
                  <a:lnTo>
                    <a:pt x="288455" y="41821"/>
                  </a:lnTo>
                  <a:lnTo>
                    <a:pt x="285169" y="25546"/>
                  </a:lnTo>
                  <a:lnTo>
                    <a:pt x="276209" y="12252"/>
                  </a:lnTo>
                  <a:lnTo>
                    <a:pt x="262919" y="3287"/>
                  </a:lnTo>
                  <a:lnTo>
                    <a:pt x="24664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18677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87" y="0"/>
                  </a:moveTo>
                  <a:lnTo>
                    <a:pt x="3265" y="25529"/>
                  </a:lnTo>
                  <a:lnTo>
                    <a:pt x="0" y="289598"/>
                  </a:lnTo>
                  <a:lnTo>
                    <a:pt x="3265" y="305767"/>
                  </a:lnTo>
                  <a:lnTo>
                    <a:pt x="12225" y="319052"/>
                  </a:lnTo>
                  <a:lnTo>
                    <a:pt x="25514" y="328008"/>
                  </a:lnTo>
                  <a:lnTo>
                    <a:pt x="41787" y="331292"/>
                  </a:lnTo>
                  <a:lnTo>
                    <a:pt x="58058" y="328008"/>
                  </a:lnTo>
                  <a:lnTo>
                    <a:pt x="71343" y="319052"/>
                  </a:lnTo>
                  <a:lnTo>
                    <a:pt x="80299" y="305767"/>
                  </a:lnTo>
                  <a:lnTo>
                    <a:pt x="83563" y="289598"/>
                  </a:lnTo>
                  <a:lnTo>
                    <a:pt x="83583" y="204685"/>
                  </a:lnTo>
                  <a:lnTo>
                    <a:pt x="217548" y="204685"/>
                  </a:lnTo>
                  <a:lnTo>
                    <a:pt x="186720" y="165646"/>
                  </a:lnTo>
                  <a:lnTo>
                    <a:pt x="217534" y="126618"/>
                  </a:lnTo>
                  <a:lnTo>
                    <a:pt x="83583" y="126618"/>
                  </a:lnTo>
                  <a:lnTo>
                    <a:pt x="83557" y="41681"/>
                  </a:lnTo>
                  <a:lnTo>
                    <a:pt x="80299" y="25529"/>
                  </a:lnTo>
                  <a:lnTo>
                    <a:pt x="71343" y="12241"/>
                  </a:lnTo>
                  <a:lnTo>
                    <a:pt x="58058" y="3283"/>
                  </a:lnTo>
                  <a:lnTo>
                    <a:pt x="41787" y="0"/>
                  </a:lnTo>
                  <a:close/>
                </a:path>
                <a:path w="276225" h="331470">
                  <a:moveTo>
                    <a:pt x="217548" y="204685"/>
                  </a:moveTo>
                  <a:lnTo>
                    <a:pt x="118076" y="204685"/>
                  </a:lnTo>
                  <a:lnTo>
                    <a:pt x="206341" y="316496"/>
                  </a:lnTo>
                  <a:lnTo>
                    <a:pt x="207992" y="318516"/>
                  </a:lnTo>
                  <a:lnTo>
                    <a:pt x="209681" y="320268"/>
                  </a:lnTo>
                  <a:lnTo>
                    <a:pt x="211675" y="321970"/>
                  </a:lnTo>
                  <a:lnTo>
                    <a:pt x="211802" y="322110"/>
                  </a:lnTo>
                  <a:lnTo>
                    <a:pt x="213796" y="323773"/>
                  </a:lnTo>
                  <a:lnTo>
                    <a:pt x="215790" y="325145"/>
                  </a:lnTo>
                  <a:lnTo>
                    <a:pt x="218114" y="326453"/>
                  </a:lnTo>
                  <a:lnTo>
                    <a:pt x="220349" y="327672"/>
                  </a:lnTo>
                  <a:lnTo>
                    <a:pt x="222597" y="328625"/>
                  </a:lnTo>
                  <a:lnTo>
                    <a:pt x="224959" y="329387"/>
                  </a:lnTo>
                  <a:lnTo>
                    <a:pt x="225099" y="329450"/>
                  </a:lnTo>
                  <a:lnTo>
                    <a:pt x="235450" y="331292"/>
                  </a:lnTo>
                  <a:lnTo>
                    <a:pt x="237736" y="331292"/>
                  </a:lnTo>
                  <a:lnTo>
                    <a:pt x="239615" y="331152"/>
                  </a:lnTo>
                  <a:lnTo>
                    <a:pt x="240199" y="331127"/>
                  </a:lnTo>
                  <a:lnTo>
                    <a:pt x="260926" y="323024"/>
                  </a:lnTo>
                  <a:lnTo>
                    <a:pt x="261218" y="322795"/>
                  </a:lnTo>
                  <a:lnTo>
                    <a:pt x="263212" y="321221"/>
                  </a:lnTo>
                  <a:lnTo>
                    <a:pt x="264964" y="319506"/>
                  </a:lnTo>
                  <a:lnTo>
                    <a:pt x="266908" y="317284"/>
                  </a:lnTo>
                  <a:lnTo>
                    <a:pt x="268457" y="315404"/>
                  </a:lnTo>
                  <a:lnTo>
                    <a:pt x="269841" y="313397"/>
                  </a:lnTo>
                  <a:lnTo>
                    <a:pt x="271086" y="311162"/>
                  </a:lnTo>
                  <a:lnTo>
                    <a:pt x="271200" y="311010"/>
                  </a:lnTo>
                  <a:lnTo>
                    <a:pt x="275671" y="296976"/>
                  </a:lnTo>
                  <a:lnTo>
                    <a:pt x="275709" y="296837"/>
                  </a:lnTo>
                  <a:lnTo>
                    <a:pt x="275886" y="295224"/>
                  </a:lnTo>
                  <a:lnTo>
                    <a:pt x="275988" y="291452"/>
                  </a:lnTo>
                  <a:lnTo>
                    <a:pt x="275848" y="289598"/>
                  </a:lnTo>
                  <a:lnTo>
                    <a:pt x="275823" y="289001"/>
                  </a:lnTo>
                  <a:lnTo>
                    <a:pt x="272013" y="275183"/>
                  </a:lnTo>
                  <a:lnTo>
                    <a:pt x="271911" y="274942"/>
                  </a:lnTo>
                  <a:lnTo>
                    <a:pt x="271784" y="274713"/>
                  </a:lnTo>
                  <a:lnTo>
                    <a:pt x="271683" y="274472"/>
                  </a:lnTo>
                  <a:lnTo>
                    <a:pt x="270578" y="272313"/>
                  </a:lnTo>
                  <a:lnTo>
                    <a:pt x="269270" y="270294"/>
                  </a:lnTo>
                  <a:lnTo>
                    <a:pt x="267733" y="268287"/>
                  </a:lnTo>
                  <a:lnTo>
                    <a:pt x="217548" y="204685"/>
                  </a:lnTo>
                  <a:close/>
                </a:path>
                <a:path w="276225" h="331470">
                  <a:moveTo>
                    <a:pt x="237736" y="0"/>
                  </a:moveTo>
                  <a:lnTo>
                    <a:pt x="235450" y="0"/>
                  </a:lnTo>
                  <a:lnTo>
                    <a:pt x="233757" y="126"/>
                  </a:lnTo>
                  <a:lnTo>
                    <a:pt x="232364" y="279"/>
                  </a:lnTo>
                  <a:lnTo>
                    <a:pt x="232059" y="342"/>
                  </a:lnTo>
                  <a:lnTo>
                    <a:pt x="229658" y="622"/>
                  </a:lnTo>
                  <a:lnTo>
                    <a:pt x="217936" y="4965"/>
                  </a:lnTo>
                  <a:lnTo>
                    <a:pt x="215815" y="6146"/>
                  </a:lnTo>
                  <a:lnTo>
                    <a:pt x="206417" y="14744"/>
                  </a:lnTo>
                  <a:lnTo>
                    <a:pt x="118076" y="126618"/>
                  </a:lnTo>
                  <a:lnTo>
                    <a:pt x="217534" y="126618"/>
                  </a:lnTo>
                  <a:lnTo>
                    <a:pt x="267682" y="63106"/>
                  </a:lnTo>
                  <a:lnTo>
                    <a:pt x="267809" y="62890"/>
                  </a:lnTo>
                  <a:lnTo>
                    <a:pt x="269270" y="61010"/>
                  </a:lnTo>
                  <a:lnTo>
                    <a:pt x="270578" y="58966"/>
                  </a:lnTo>
                  <a:lnTo>
                    <a:pt x="271683" y="56845"/>
                  </a:lnTo>
                  <a:lnTo>
                    <a:pt x="272013" y="56108"/>
                  </a:lnTo>
                  <a:lnTo>
                    <a:pt x="273016" y="54076"/>
                  </a:lnTo>
                  <a:lnTo>
                    <a:pt x="275848" y="41986"/>
                  </a:lnTo>
                  <a:lnTo>
                    <a:pt x="275848" y="41681"/>
                  </a:lnTo>
                  <a:lnTo>
                    <a:pt x="275988" y="39827"/>
                  </a:lnTo>
                  <a:lnTo>
                    <a:pt x="261218" y="8496"/>
                  </a:lnTo>
                  <a:lnTo>
                    <a:pt x="261040" y="8318"/>
                  </a:lnTo>
                  <a:lnTo>
                    <a:pt x="258919" y="6730"/>
                  </a:lnTo>
                  <a:lnTo>
                    <a:pt x="246791" y="1308"/>
                  </a:lnTo>
                  <a:lnTo>
                    <a:pt x="244644" y="736"/>
                  </a:lnTo>
                  <a:lnTo>
                    <a:pt x="242460" y="342"/>
                  </a:lnTo>
                  <a:lnTo>
                    <a:pt x="239895" y="126"/>
                  </a:lnTo>
                  <a:lnTo>
                    <a:pt x="239310" y="114"/>
                  </a:lnTo>
                  <a:lnTo>
                    <a:pt x="23773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23034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95" y="0"/>
                  </a:moveTo>
                  <a:lnTo>
                    <a:pt x="25529" y="3285"/>
                  </a:lnTo>
                  <a:lnTo>
                    <a:pt x="12244" y="12244"/>
                  </a:lnTo>
                  <a:lnTo>
                    <a:pt x="3285" y="25529"/>
                  </a:lnTo>
                  <a:lnTo>
                    <a:pt x="0" y="41795"/>
                  </a:lnTo>
                  <a:lnTo>
                    <a:pt x="25" y="289623"/>
                  </a:lnTo>
                  <a:lnTo>
                    <a:pt x="3285" y="305774"/>
                  </a:lnTo>
                  <a:lnTo>
                    <a:pt x="12244" y="319063"/>
                  </a:lnTo>
                  <a:lnTo>
                    <a:pt x="25529" y="328020"/>
                  </a:lnTo>
                  <a:lnTo>
                    <a:pt x="41795" y="331304"/>
                  </a:lnTo>
                  <a:lnTo>
                    <a:pt x="58074" y="328020"/>
                  </a:lnTo>
                  <a:lnTo>
                    <a:pt x="71362" y="319063"/>
                  </a:lnTo>
                  <a:lnTo>
                    <a:pt x="80320" y="305774"/>
                  </a:lnTo>
                  <a:lnTo>
                    <a:pt x="83578" y="289623"/>
                  </a:lnTo>
                  <a:lnTo>
                    <a:pt x="83604" y="204685"/>
                  </a:lnTo>
                  <a:lnTo>
                    <a:pt x="217554" y="204685"/>
                  </a:lnTo>
                  <a:lnTo>
                    <a:pt x="186740" y="165658"/>
                  </a:lnTo>
                  <a:lnTo>
                    <a:pt x="217550" y="126631"/>
                  </a:lnTo>
                  <a:lnTo>
                    <a:pt x="83604" y="126631"/>
                  </a:lnTo>
                  <a:lnTo>
                    <a:pt x="83604" y="41795"/>
                  </a:lnTo>
                  <a:lnTo>
                    <a:pt x="80320" y="25529"/>
                  </a:lnTo>
                  <a:lnTo>
                    <a:pt x="71362" y="12244"/>
                  </a:lnTo>
                  <a:lnTo>
                    <a:pt x="58074" y="3285"/>
                  </a:lnTo>
                  <a:lnTo>
                    <a:pt x="41795" y="0"/>
                  </a:lnTo>
                  <a:close/>
                </a:path>
                <a:path w="276225" h="331470">
                  <a:moveTo>
                    <a:pt x="217554" y="204685"/>
                  </a:moveTo>
                  <a:lnTo>
                    <a:pt x="118097" y="204685"/>
                  </a:lnTo>
                  <a:lnTo>
                    <a:pt x="206311" y="316433"/>
                  </a:lnTo>
                  <a:lnTo>
                    <a:pt x="206438" y="316547"/>
                  </a:lnTo>
                  <a:lnTo>
                    <a:pt x="208000" y="318503"/>
                  </a:lnTo>
                  <a:lnTo>
                    <a:pt x="209689" y="320268"/>
                  </a:lnTo>
                  <a:lnTo>
                    <a:pt x="211556" y="321856"/>
                  </a:lnTo>
                  <a:lnTo>
                    <a:pt x="211963" y="322237"/>
                  </a:lnTo>
                  <a:lnTo>
                    <a:pt x="213817" y="323773"/>
                  </a:lnTo>
                  <a:lnTo>
                    <a:pt x="215811" y="325145"/>
                  </a:lnTo>
                  <a:lnTo>
                    <a:pt x="218020" y="326390"/>
                  </a:lnTo>
                  <a:lnTo>
                    <a:pt x="218224" y="326504"/>
                  </a:lnTo>
                  <a:lnTo>
                    <a:pt x="220345" y="327685"/>
                  </a:lnTo>
                  <a:lnTo>
                    <a:pt x="222605" y="328650"/>
                  </a:lnTo>
                  <a:lnTo>
                    <a:pt x="224967" y="329399"/>
                  </a:lnTo>
                  <a:lnTo>
                    <a:pt x="225107" y="329463"/>
                  </a:lnTo>
                  <a:lnTo>
                    <a:pt x="227355" y="330174"/>
                  </a:lnTo>
                  <a:lnTo>
                    <a:pt x="229692" y="330657"/>
                  </a:lnTo>
                  <a:lnTo>
                    <a:pt x="232549" y="331038"/>
                  </a:lnTo>
                  <a:lnTo>
                    <a:pt x="233997" y="331203"/>
                  </a:lnTo>
                  <a:lnTo>
                    <a:pt x="235470" y="331304"/>
                  </a:lnTo>
                  <a:lnTo>
                    <a:pt x="237769" y="331304"/>
                  </a:lnTo>
                  <a:lnTo>
                    <a:pt x="238531" y="331228"/>
                  </a:lnTo>
                  <a:lnTo>
                    <a:pt x="240220" y="331139"/>
                  </a:lnTo>
                  <a:lnTo>
                    <a:pt x="260934" y="323037"/>
                  </a:lnTo>
                  <a:lnTo>
                    <a:pt x="261200" y="322872"/>
                  </a:lnTo>
                  <a:lnTo>
                    <a:pt x="263220" y="321221"/>
                  </a:lnTo>
                  <a:lnTo>
                    <a:pt x="264985" y="319519"/>
                  </a:lnTo>
                  <a:lnTo>
                    <a:pt x="268490" y="315417"/>
                  </a:lnTo>
                  <a:lnTo>
                    <a:pt x="269862" y="313410"/>
                  </a:lnTo>
                  <a:lnTo>
                    <a:pt x="271106" y="311175"/>
                  </a:lnTo>
                  <a:lnTo>
                    <a:pt x="272389" y="308876"/>
                  </a:lnTo>
                  <a:lnTo>
                    <a:pt x="273354" y="306616"/>
                  </a:lnTo>
                  <a:lnTo>
                    <a:pt x="274154" y="304165"/>
                  </a:lnTo>
                  <a:lnTo>
                    <a:pt x="274878" y="301866"/>
                  </a:lnTo>
                  <a:lnTo>
                    <a:pt x="275374" y="299542"/>
                  </a:lnTo>
                  <a:lnTo>
                    <a:pt x="275907" y="295236"/>
                  </a:lnTo>
                  <a:lnTo>
                    <a:pt x="275844" y="289013"/>
                  </a:lnTo>
                  <a:lnTo>
                    <a:pt x="275640" y="286740"/>
                  </a:lnTo>
                  <a:lnTo>
                    <a:pt x="275272" y="284556"/>
                  </a:lnTo>
                  <a:lnTo>
                    <a:pt x="274637" y="282143"/>
                  </a:lnTo>
                  <a:lnTo>
                    <a:pt x="274574" y="281838"/>
                  </a:lnTo>
                  <a:lnTo>
                    <a:pt x="274472" y="281571"/>
                  </a:lnTo>
                  <a:lnTo>
                    <a:pt x="273850" y="279361"/>
                  </a:lnTo>
                  <a:lnTo>
                    <a:pt x="273024" y="277228"/>
                  </a:lnTo>
                  <a:lnTo>
                    <a:pt x="271919" y="274955"/>
                  </a:lnTo>
                  <a:lnTo>
                    <a:pt x="271818" y="274701"/>
                  </a:lnTo>
                  <a:lnTo>
                    <a:pt x="271678" y="274472"/>
                  </a:lnTo>
                  <a:lnTo>
                    <a:pt x="270598" y="272326"/>
                  </a:lnTo>
                  <a:lnTo>
                    <a:pt x="269290" y="270294"/>
                  </a:lnTo>
                  <a:lnTo>
                    <a:pt x="267741" y="268312"/>
                  </a:lnTo>
                  <a:lnTo>
                    <a:pt x="267690" y="268185"/>
                  </a:lnTo>
                  <a:lnTo>
                    <a:pt x="217554" y="204685"/>
                  </a:lnTo>
                  <a:close/>
                </a:path>
                <a:path w="276225" h="331470">
                  <a:moveTo>
                    <a:pt x="237769" y="0"/>
                  </a:moveTo>
                  <a:lnTo>
                    <a:pt x="235470" y="0"/>
                  </a:lnTo>
                  <a:lnTo>
                    <a:pt x="233997" y="114"/>
                  </a:lnTo>
                  <a:lnTo>
                    <a:pt x="232397" y="292"/>
                  </a:lnTo>
                  <a:lnTo>
                    <a:pt x="232079" y="355"/>
                  </a:lnTo>
                  <a:lnTo>
                    <a:pt x="229692" y="635"/>
                  </a:lnTo>
                  <a:lnTo>
                    <a:pt x="211556" y="9448"/>
                  </a:lnTo>
                  <a:lnTo>
                    <a:pt x="209689" y="11036"/>
                  </a:lnTo>
                  <a:lnTo>
                    <a:pt x="208000" y="12788"/>
                  </a:lnTo>
                  <a:lnTo>
                    <a:pt x="206438" y="14757"/>
                  </a:lnTo>
                  <a:lnTo>
                    <a:pt x="206311" y="14859"/>
                  </a:lnTo>
                  <a:lnTo>
                    <a:pt x="118097" y="126631"/>
                  </a:lnTo>
                  <a:lnTo>
                    <a:pt x="217550" y="126631"/>
                  </a:lnTo>
                  <a:lnTo>
                    <a:pt x="267690" y="63119"/>
                  </a:lnTo>
                  <a:lnTo>
                    <a:pt x="269290" y="60998"/>
                  </a:lnTo>
                  <a:lnTo>
                    <a:pt x="270598" y="58978"/>
                  </a:lnTo>
                  <a:lnTo>
                    <a:pt x="271678" y="56832"/>
                  </a:lnTo>
                  <a:lnTo>
                    <a:pt x="271818" y="56591"/>
                  </a:lnTo>
                  <a:lnTo>
                    <a:pt x="271919" y="56349"/>
                  </a:lnTo>
                  <a:lnTo>
                    <a:pt x="272046" y="56121"/>
                  </a:lnTo>
                  <a:lnTo>
                    <a:pt x="273024" y="54076"/>
                  </a:lnTo>
                  <a:lnTo>
                    <a:pt x="273850" y="51955"/>
                  </a:lnTo>
                  <a:lnTo>
                    <a:pt x="274472" y="49733"/>
                  </a:lnTo>
                  <a:lnTo>
                    <a:pt x="274574" y="49453"/>
                  </a:lnTo>
                  <a:lnTo>
                    <a:pt x="274701" y="48869"/>
                  </a:lnTo>
                  <a:lnTo>
                    <a:pt x="275272" y="46736"/>
                  </a:lnTo>
                  <a:lnTo>
                    <a:pt x="275640" y="44551"/>
                  </a:lnTo>
                  <a:lnTo>
                    <a:pt x="275869" y="41998"/>
                  </a:lnTo>
                  <a:lnTo>
                    <a:pt x="275932" y="40614"/>
                  </a:lnTo>
                  <a:lnTo>
                    <a:pt x="275907" y="36080"/>
                  </a:lnTo>
                  <a:lnTo>
                    <a:pt x="275374" y="31762"/>
                  </a:lnTo>
                  <a:lnTo>
                    <a:pt x="274878" y="29425"/>
                  </a:lnTo>
                  <a:lnTo>
                    <a:pt x="274129" y="27101"/>
                  </a:lnTo>
                  <a:lnTo>
                    <a:pt x="273354" y="24701"/>
                  </a:lnTo>
                  <a:lnTo>
                    <a:pt x="272389" y="22440"/>
                  </a:lnTo>
                  <a:lnTo>
                    <a:pt x="271106" y="20116"/>
                  </a:lnTo>
                  <a:lnTo>
                    <a:pt x="269862" y="17907"/>
                  </a:lnTo>
                  <a:lnTo>
                    <a:pt x="268490" y="15887"/>
                  </a:lnTo>
                  <a:lnTo>
                    <a:pt x="264985" y="11785"/>
                  </a:lnTo>
                  <a:lnTo>
                    <a:pt x="263220" y="10071"/>
                  </a:lnTo>
                  <a:lnTo>
                    <a:pt x="261239" y="8509"/>
                  </a:lnTo>
                  <a:lnTo>
                    <a:pt x="261061" y="8318"/>
                  </a:lnTo>
                  <a:lnTo>
                    <a:pt x="258940" y="6718"/>
                  </a:lnTo>
                  <a:lnTo>
                    <a:pt x="256895" y="5422"/>
                  </a:lnTo>
                  <a:lnTo>
                    <a:pt x="254520" y="4191"/>
                  </a:lnTo>
                  <a:lnTo>
                    <a:pt x="254279" y="4102"/>
                  </a:lnTo>
                  <a:lnTo>
                    <a:pt x="252018" y="2984"/>
                  </a:lnTo>
                  <a:lnTo>
                    <a:pt x="249885" y="2159"/>
                  </a:lnTo>
                  <a:lnTo>
                    <a:pt x="247383" y="1435"/>
                  </a:lnTo>
                  <a:lnTo>
                    <a:pt x="246799" y="1308"/>
                  </a:lnTo>
                  <a:lnTo>
                    <a:pt x="244678" y="762"/>
                  </a:lnTo>
                  <a:lnTo>
                    <a:pt x="242468" y="355"/>
                  </a:lnTo>
                  <a:lnTo>
                    <a:pt x="239915" y="139"/>
                  </a:lnTo>
                  <a:lnTo>
                    <a:pt x="238531" y="88"/>
                  </a:lnTo>
                  <a:lnTo>
                    <a:pt x="237769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22242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3206" y="0"/>
                  </a:moveTo>
                  <a:lnTo>
                    <a:pt x="116935" y="23025"/>
                  </a:lnTo>
                  <a:lnTo>
                    <a:pt x="3422" y="276288"/>
                  </a:lnTo>
                  <a:lnTo>
                    <a:pt x="0" y="291414"/>
                  </a:lnTo>
                  <a:lnTo>
                    <a:pt x="2550" y="306162"/>
                  </a:lnTo>
                  <a:lnTo>
                    <a:pt x="10442" y="318875"/>
                  </a:lnTo>
                  <a:lnTo>
                    <a:pt x="23043" y="327901"/>
                  </a:lnTo>
                  <a:lnTo>
                    <a:pt x="38164" y="331323"/>
                  </a:lnTo>
                  <a:lnTo>
                    <a:pt x="52912" y="328772"/>
                  </a:lnTo>
                  <a:lnTo>
                    <a:pt x="65629" y="320880"/>
                  </a:lnTo>
                  <a:lnTo>
                    <a:pt x="74656" y="308279"/>
                  </a:lnTo>
                  <a:lnTo>
                    <a:pt x="152622" y="134289"/>
                  </a:lnTo>
                  <a:lnTo>
                    <a:pt x="238190" y="134289"/>
                  </a:lnTo>
                  <a:lnTo>
                    <a:pt x="188321" y="23025"/>
                  </a:lnTo>
                  <a:lnTo>
                    <a:pt x="157460" y="292"/>
                  </a:lnTo>
                  <a:lnTo>
                    <a:pt x="155136" y="76"/>
                  </a:lnTo>
                  <a:lnTo>
                    <a:pt x="153206" y="0"/>
                  </a:lnTo>
                  <a:close/>
                </a:path>
                <a:path w="305434" h="331470">
                  <a:moveTo>
                    <a:pt x="238190" y="134289"/>
                  </a:moveTo>
                  <a:lnTo>
                    <a:pt x="152622" y="134289"/>
                  </a:lnTo>
                  <a:lnTo>
                    <a:pt x="230587" y="308279"/>
                  </a:lnTo>
                  <a:lnTo>
                    <a:pt x="239614" y="320880"/>
                  </a:lnTo>
                  <a:lnTo>
                    <a:pt x="252331" y="328772"/>
                  </a:lnTo>
                  <a:lnTo>
                    <a:pt x="267079" y="331323"/>
                  </a:lnTo>
                  <a:lnTo>
                    <a:pt x="282200" y="327901"/>
                  </a:lnTo>
                  <a:lnTo>
                    <a:pt x="294808" y="318875"/>
                  </a:lnTo>
                  <a:lnTo>
                    <a:pt x="302704" y="306162"/>
                  </a:lnTo>
                  <a:lnTo>
                    <a:pt x="305256" y="291414"/>
                  </a:lnTo>
                  <a:lnTo>
                    <a:pt x="301834" y="276288"/>
                  </a:lnTo>
                  <a:lnTo>
                    <a:pt x="238190" y="134289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18306" y="4695164"/>
              <a:ext cx="347980" cy="336550"/>
            </a:xfrm>
            <a:custGeom>
              <a:avLst/>
              <a:gdLst/>
              <a:ahLst/>
              <a:cxnLst/>
              <a:rect l="l" t="t" r="r" b="b"/>
              <a:pathLst>
                <a:path w="347979" h="336550">
                  <a:moveTo>
                    <a:pt x="174162" y="0"/>
                  </a:moveTo>
                  <a:lnTo>
                    <a:pt x="135007" y="4165"/>
                  </a:lnTo>
                  <a:lnTo>
                    <a:pt x="93755" y="17682"/>
                  </a:lnTo>
                  <a:lnTo>
                    <a:pt x="58820" y="40080"/>
                  </a:lnTo>
                  <a:lnTo>
                    <a:pt x="31089" y="69717"/>
                  </a:lnTo>
                  <a:lnTo>
                    <a:pt x="11450" y="104951"/>
                  </a:lnTo>
                  <a:lnTo>
                    <a:pt x="791" y="144140"/>
                  </a:lnTo>
                  <a:lnTo>
                    <a:pt x="0" y="185641"/>
                  </a:lnTo>
                  <a:lnTo>
                    <a:pt x="9963" y="227812"/>
                  </a:lnTo>
                  <a:lnTo>
                    <a:pt x="35376" y="272216"/>
                  </a:lnTo>
                  <a:lnTo>
                    <a:pt x="73212" y="306370"/>
                  </a:lnTo>
                  <a:lnTo>
                    <a:pt x="120474" y="328305"/>
                  </a:lnTo>
                  <a:lnTo>
                    <a:pt x="174162" y="336054"/>
                  </a:lnTo>
                  <a:lnTo>
                    <a:pt x="174162" y="258724"/>
                  </a:lnTo>
                  <a:lnTo>
                    <a:pt x="173641" y="258711"/>
                  </a:lnTo>
                  <a:lnTo>
                    <a:pt x="136511" y="251496"/>
                  </a:lnTo>
                  <a:lnTo>
                    <a:pt x="108642" y="232562"/>
                  </a:lnTo>
                  <a:lnTo>
                    <a:pt x="91356" y="203322"/>
                  </a:lnTo>
                  <a:lnTo>
                    <a:pt x="85973" y="165188"/>
                  </a:lnTo>
                  <a:lnTo>
                    <a:pt x="93030" y="129253"/>
                  </a:lnTo>
                  <a:lnTo>
                    <a:pt x="111198" y="101650"/>
                  </a:lnTo>
                  <a:lnTo>
                    <a:pt x="138801" y="84010"/>
                  </a:lnTo>
                  <a:lnTo>
                    <a:pt x="174087" y="77977"/>
                  </a:lnTo>
                  <a:lnTo>
                    <a:pt x="174162" y="0"/>
                  </a:lnTo>
                  <a:close/>
                </a:path>
                <a:path w="347979" h="336550">
                  <a:moveTo>
                    <a:pt x="174162" y="0"/>
                  </a:moveTo>
                  <a:lnTo>
                    <a:pt x="174162" y="77965"/>
                  </a:lnTo>
                  <a:lnTo>
                    <a:pt x="175457" y="77977"/>
                  </a:lnTo>
                  <a:lnTo>
                    <a:pt x="211328" y="85264"/>
                  </a:lnTo>
                  <a:lnTo>
                    <a:pt x="239008" y="104328"/>
                  </a:lnTo>
                  <a:lnTo>
                    <a:pt x="256639" y="133211"/>
                  </a:lnTo>
                  <a:lnTo>
                    <a:pt x="262363" y="169951"/>
                  </a:lnTo>
                  <a:lnTo>
                    <a:pt x="255175" y="206067"/>
                  </a:lnTo>
                  <a:lnTo>
                    <a:pt x="236665" y="234311"/>
                  </a:lnTo>
                  <a:lnTo>
                    <a:pt x="208953" y="252568"/>
                  </a:lnTo>
                  <a:lnTo>
                    <a:pt x="174233" y="258711"/>
                  </a:lnTo>
                  <a:lnTo>
                    <a:pt x="174162" y="336054"/>
                  </a:lnTo>
                  <a:lnTo>
                    <a:pt x="174428" y="336054"/>
                  </a:lnTo>
                  <a:lnTo>
                    <a:pt x="214454" y="331924"/>
                  </a:lnTo>
                  <a:lnTo>
                    <a:pt x="251035" y="319773"/>
                  </a:lnTo>
                  <a:lnTo>
                    <a:pt x="283824" y="299764"/>
                  </a:lnTo>
                  <a:lnTo>
                    <a:pt x="312477" y="272059"/>
                  </a:lnTo>
                  <a:lnTo>
                    <a:pt x="336261" y="233026"/>
                  </a:lnTo>
                  <a:lnTo>
                    <a:pt x="347929" y="189164"/>
                  </a:lnTo>
                  <a:lnTo>
                    <a:pt x="347481" y="143800"/>
                  </a:lnTo>
                  <a:lnTo>
                    <a:pt x="334915" y="100261"/>
                  </a:lnTo>
                  <a:lnTo>
                    <a:pt x="310229" y="61874"/>
                  </a:lnTo>
                  <a:lnTo>
                    <a:pt x="280341" y="34082"/>
                  </a:lnTo>
                  <a:lnTo>
                    <a:pt x="212130" y="3345"/>
                  </a:lnTo>
                  <a:lnTo>
                    <a:pt x="174162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72559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2623" y="0"/>
                  </a:moveTo>
                  <a:lnTo>
                    <a:pt x="152026" y="0"/>
                  </a:lnTo>
                  <a:lnTo>
                    <a:pt x="150121" y="76"/>
                  </a:lnTo>
                  <a:lnTo>
                    <a:pt x="116924" y="23025"/>
                  </a:lnTo>
                  <a:lnTo>
                    <a:pt x="3424" y="276301"/>
                  </a:lnTo>
                  <a:lnTo>
                    <a:pt x="0" y="291421"/>
                  </a:lnTo>
                  <a:lnTo>
                    <a:pt x="2547" y="306170"/>
                  </a:lnTo>
                  <a:lnTo>
                    <a:pt x="10439" y="318886"/>
                  </a:lnTo>
                  <a:lnTo>
                    <a:pt x="23045" y="327913"/>
                  </a:lnTo>
                  <a:lnTo>
                    <a:pt x="38168" y="331336"/>
                  </a:lnTo>
                  <a:lnTo>
                    <a:pt x="52917" y="328783"/>
                  </a:lnTo>
                  <a:lnTo>
                    <a:pt x="65631" y="320888"/>
                  </a:lnTo>
                  <a:lnTo>
                    <a:pt x="74645" y="308279"/>
                  </a:lnTo>
                  <a:lnTo>
                    <a:pt x="82710" y="290283"/>
                  </a:lnTo>
                  <a:lnTo>
                    <a:pt x="152623" y="290283"/>
                  </a:lnTo>
                  <a:lnTo>
                    <a:pt x="152623" y="220992"/>
                  </a:lnTo>
                  <a:lnTo>
                    <a:pt x="113774" y="220992"/>
                  </a:lnTo>
                  <a:lnTo>
                    <a:pt x="152623" y="134315"/>
                  </a:lnTo>
                  <a:lnTo>
                    <a:pt x="152623" y="0"/>
                  </a:lnTo>
                  <a:close/>
                </a:path>
                <a:path w="305434" h="331470">
                  <a:moveTo>
                    <a:pt x="238189" y="134302"/>
                  </a:moveTo>
                  <a:lnTo>
                    <a:pt x="152636" y="134302"/>
                  </a:lnTo>
                  <a:lnTo>
                    <a:pt x="191473" y="220992"/>
                  </a:lnTo>
                  <a:lnTo>
                    <a:pt x="152623" y="220992"/>
                  </a:lnTo>
                  <a:lnTo>
                    <a:pt x="152623" y="290283"/>
                  </a:lnTo>
                  <a:lnTo>
                    <a:pt x="222537" y="290283"/>
                  </a:lnTo>
                  <a:lnTo>
                    <a:pt x="230601" y="308279"/>
                  </a:lnTo>
                  <a:lnTo>
                    <a:pt x="239621" y="320888"/>
                  </a:lnTo>
                  <a:lnTo>
                    <a:pt x="252333" y="328783"/>
                  </a:lnTo>
                  <a:lnTo>
                    <a:pt x="267076" y="331336"/>
                  </a:lnTo>
                  <a:lnTo>
                    <a:pt x="282189" y="327913"/>
                  </a:lnTo>
                  <a:lnTo>
                    <a:pt x="294799" y="318886"/>
                  </a:lnTo>
                  <a:lnTo>
                    <a:pt x="302698" y="306170"/>
                  </a:lnTo>
                  <a:lnTo>
                    <a:pt x="305251" y="291421"/>
                  </a:lnTo>
                  <a:lnTo>
                    <a:pt x="301823" y="276301"/>
                  </a:lnTo>
                  <a:lnTo>
                    <a:pt x="238189" y="134302"/>
                  </a:lnTo>
                  <a:close/>
                </a:path>
                <a:path w="305434" h="331470">
                  <a:moveTo>
                    <a:pt x="153208" y="0"/>
                  </a:moveTo>
                  <a:lnTo>
                    <a:pt x="152623" y="0"/>
                  </a:lnTo>
                  <a:lnTo>
                    <a:pt x="152623" y="134315"/>
                  </a:lnTo>
                  <a:lnTo>
                    <a:pt x="238189" y="134302"/>
                  </a:lnTo>
                  <a:lnTo>
                    <a:pt x="188323" y="23025"/>
                  </a:lnTo>
                  <a:lnTo>
                    <a:pt x="155913" y="139"/>
                  </a:lnTo>
                  <a:lnTo>
                    <a:pt x="155151" y="76"/>
                  </a:lnTo>
                  <a:lnTo>
                    <a:pt x="153208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77802" y="5067604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194525" y="0"/>
                  </a:moveTo>
                  <a:lnTo>
                    <a:pt x="19735" y="0"/>
                  </a:lnTo>
                  <a:lnTo>
                    <a:pt x="11513" y="1771"/>
                  </a:lnTo>
                  <a:lnTo>
                    <a:pt x="4976" y="6545"/>
                  </a:lnTo>
                  <a:lnTo>
                    <a:pt x="885" y="13507"/>
                  </a:lnTo>
                  <a:lnTo>
                    <a:pt x="0" y="21843"/>
                  </a:lnTo>
                  <a:lnTo>
                    <a:pt x="11180" y="68690"/>
                  </a:lnTo>
                  <a:lnTo>
                    <a:pt x="32869" y="110406"/>
                  </a:lnTo>
                  <a:lnTo>
                    <a:pt x="63558" y="145481"/>
                  </a:lnTo>
                  <a:lnTo>
                    <a:pt x="101737" y="172405"/>
                  </a:lnTo>
                  <a:lnTo>
                    <a:pt x="145896" y="189668"/>
                  </a:lnTo>
                  <a:lnTo>
                    <a:pt x="194525" y="195757"/>
                  </a:lnTo>
                  <a:lnTo>
                    <a:pt x="243155" y="189668"/>
                  </a:lnTo>
                  <a:lnTo>
                    <a:pt x="287315" y="172405"/>
                  </a:lnTo>
                  <a:lnTo>
                    <a:pt x="325496" y="145481"/>
                  </a:lnTo>
                  <a:lnTo>
                    <a:pt x="356189" y="110406"/>
                  </a:lnTo>
                  <a:lnTo>
                    <a:pt x="372136" y="79745"/>
                  </a:lnTo>
                  <a:lnTo>
                    <a:pt x="216632" y="79745"/>
                  </a:lnTo>
                  <a:lnTo>
                    <a:pt x="205974" y="77808"/>
                  </a:lnTo>
                  <a:lnTo>
                    <a:pt x="197794" y="70711"/>
                  </a:lnTo>
                  <a:lnTo>
                    <a:pt x="194525" y="59626"/>
                  </a:lnTo>
                  <a:lnTo>
                    <a:pt x="194525" y="0"/>
                  </a:lnTo>
                  <a:close/>
                </a:path>
                <a:path w="389254" h="196214">
                  <a:moveTo>
                    <a:pt x="369328" y="0"/>
                  </a:moveTo>
                  <a:lnTo>
                    <a:pt x="321182" y="0"/>
                  </a:lnTo>
                  <a:lnTo>
                    <a:pt x="227329" y="75349"/>
                  </a:lnTo>
                  <a:lnTo>
                    <a:pt x="216632" y="79745"/>
                  </a:lnTo>
                  <a:lnTo>
                    <a:pt x="372136" y="79745"/>
                  </a:lnTo>
                  <a:lnTo>
                    <a:pt x="377885" y="68690"/>
                  </a:lnTo>
                  <a:lnTo>
                    <a:pt x="389077" y="21844"/>
                  </a:lnTo>
                  <a:lnTo>
                    <a:pt x="388188" y="13507"/>
                  </a:lnTo>
                  <a:lnTo>
                    <a:pt x="384089" y="6545"/>
                  </a:lnTo>
                  <a:lnTo>
                    <a:pt x="377547" y="1771"/>
                  </a:lnTo>
                  <a:lnTo>
                    <a:pt x="369328" y="0"/>
                  </a:lnTo>
                  <a:close/>
                </a:path>
              </a:pathLst>
            </a:custGeom>
            <a:solidFill>
              <a:srgbClr val="F2D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72328" y="4794863"/>
              <a:ext cx="234950" cy="353060"/>
            </a:xfrm>
            <a:custGeom>
              <a:avLst/>
              <a:gdLst/>
              <a:ahLst/>
              <a:cxnLst/>
              <a:rect l="l" t="t" r="r" b="b"/>
              <a:pathLst>
                <a:path w="234950" h="353060">
                  <a:moveTo>
                    <a:pt x="22100" y="0"/>
                  </a:moveTo>
                  <a:lnTo>
                    <a:pt x="11447" y="1936"/>
                  </a:lnTo>
                  <a:lnTo>
                    <a:pt x="3268" y="9030"/>
                  </a:lnTo>
                  <a:lnTo>
                    <a:pt x="0" y="20113"/>
                  </a:lnTo>
                  <a:lnTo>
                    <a:pt x="0" y="332368"/>
                  </a:lnTo>
                  <a:lnTo>
                    <a:pt x="3268" y="343451"/>
                  </a:lnTo>
                  <a:lnTo>
                    <a:pt x="11447" y="350546"/>
                  </a:lnTo>
                  <a:lnTo>
                    <a:pt x="22100" y="352486"/>
                  </a:lnTo>
                  <a:lnTo>
                    <a:pt x="32791" y="348103"/>
                  </a:lnTo>
                  <a:lnTo>
                    <a:pt x="227012" y="192185"/>
                  </a:lnTo>
                  <a:lnTo>
                    <a:pt x="232741" y="184902"/>
                  </a:lnTo>
                  <a:lnTo>
                    <a:pt x="234651" y="176240"/>
                  </a:lnTo>
                  <a:lnTo>
                    <a:pt x="232741" y="167578"/>
                  </a:lnTo>
                  <a:lnTo>
                    <a:pt x="227012" y="160295"/>
                  </a:lnTo>
                  <a:lnTo>
                    <a:pt x="32791" y="4390"/>
                  </a:lnTo>
                  <a:lnTo>
                    <a:pt x="22100" y="0"/>
                  </a:lnTo>
                  <a:close/>
                </a:path>
              </a:pathLst>
            </a:custGeom>
            <a:solidFill>
              <a:srgbClr val="86B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7712" y="4695139"/>
              <a:ext cx="114689" cy="1003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17350" y="4873929"/>
              <a:ext cx="115290" cy="115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3579" y="5120665"/>
              <a:ext cx="623303" cy="1614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91756" y="5130939"/>
              <a:ext cx="679551" cy="172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49298" y="5118557"/>
              <a:ext cx="584720" cy="1726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4977" y="4018085"/>
            <a:ext cx="5220326" cy="2479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Компания «Кораблик»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— одна из крупнейших сетей детских магазинов в России. Наш приоритет — забота о клиентах. Предлагая лучшие товары и современное обслуживание, мы повышаем качество жизни каждой семьи.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0" name="Объект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8" y="474785"/>
            <a:ext cx="5992184" cy="3370604"/>
          </a:xfrm>
          <a:prstGeom prst="rect">
            <a:avLst/>
          </a:prstGeom>
        </p:spPr>
      </p:pic>
      <p:pic>
        <p:nvPicPr>
          <p:cNvPr id="51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52" y="2347630"/>
            <a:ext cx="6158222" cy="34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900138" y="6103055"/>
            <a:ext cx="1761067" cy="342943"/>
            <a:chOff x="5277802" y="4695139"/>
            <a:chExt cx="3121457" cy="607859"/>
          </a:xfrm>
        </p:grpSpPr>
        <p:sp>
          <p:nvSpPr>
            <p:cNvPr id="20" name="object 20"/>
            <p:cNvSpPr/>
            <p:nvPr/>
          </p:nvSpPr>
          <p:spPr>
            <a:xfrm>
              <a:off x="6516141" y="4697526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21" y="0"/>
                  </a:moveTo>
                  <a:lnTo>
                    <a:pt x="41808" y="0"/>
                  </a:lnTo>
                  <a:lnTo>
                    <a:pt x="25529" y="3285"/>
                  </a:lnTo>
                  <a:lnTo>
                    <a:pt x="12241" y="12245"/>
                  </a:lnTo>
                  <a:lnTo>
                    <a:pt x="3283" y="25535"/>
                  </a:lnTo>
                  <a:lnTo>
                    <a:pt x="0" y="41808"/>
                  </a:lnTo>
                  <a:lnTo>
                    <a:pt x="0" y="289496"/>
                  </a:lnTo>
                  <a:lnTo>
                    <a:pt x="3283" y="305769"/>
                  </a:lnTo>
                  <a:lnTo>
                    <a:pt x="12241" y="319058"/>
                  </a:lnTo>
                  <a:lnTo>
                    <a:pt x="25529" y="328019"/>
                  </a:lnTo>
                  <a:lnTo>
                    <a:pt x="41808" y="331304"/>
                  </a:lnTo>
                  <a:lnTo>
                    <a:pt x="58074" y="328019"/>
                  </a:lnTo>
                  <a:lnTo>
                    <a:pt x="71359" y="319058"/>
                  </a:lnTo>
                  <a:lnTo>
                    <a:pt x="80318" y="305769"/>
                  </a:lnTo>
                  <a:lnTo>
                    <a:pt x="83604" y="289496"/>
                  </a:lnTo>
                  <a:lnTo>
                    <a:pt x="83604" y="223977"/>
                  </a:lnTo>
                  <a:lnTo>
                    <a:pt x="133921" y="223977"/>
                  </a:lnTo>
                  <a:lnTo>
                    <a:pt x="133921" y="151841"/>
                  </a:lnTo>
                  <a:lnTo>
                    <a:pt x="83604" y="151841"/>
                  </a:lnTo>
                  <a:lnTo>
                    <a:pt x="83604" y="72148"/>
                  </a:lnTo>
                  <a:lnTo>
                    <a:pt x="133921" y="72148"/>
                  </a:lnTo>
                  <a:lnTo>
                    <a:pt x="133921" y="0"/>
                  </a:lnTo>
                  <a:close/>
                </a:path>
                <a:path w="267970" h="331470">
                  <a:moveTo>
                    <a:pt x="155854" y="0"/>
                  </a:moveTo>
                  <a:lnTo>
                    <a:pt x="133921" y="0"/>
                  </a:lnTo>
                  <a:lnTo>
                    <a:pt x="133921" y="72148"/>
                  </a:lnTo>
                  <a:lnTo>
                    <a:pt x="144386" y="72148"/>
                  </a:lnTo>
                  <a:lnTo>
                    <a:pt x="159892" y="75280"/>
                  </a:lnTo>
                  <a:lnTo>
                    <a:pt x="172561" y="83820"/>
                  </a:lnTo>
                  <a:lnTo>
                    <a:pt x="181105" y="96483"/>
                  </a:lnTo>
                  <a:lnTo>
                    <a:pt x="184238" y="111988"/>
                  </a:lnTo>
                  <a:lnTo>
                    <a:pt x="181105" y="127500"/>
                  </a:lnTo>
                  <a:lnTo>
                    <a:pt x="172561" y="140168"/>
                  </a:lnTo>
                  <a:lnTo>
                    <a:pt x="159892" y="148709"/>
                  </a:lnTo>
                  <a:lnTo>
                    <a:pt x="144386" y="151841"/>
                  </a:lnTo>
                  <a:lnTo>
                    <a:pt x="133921" y="151841"/>
                  </a:lnTo>
                  <a:lnTo>
                    <a:pt x="133921" y="223977"/>
                  </a:lnTo>
                  <a:lnTo>
                    <a:pt x="155854" y="223977"/>
                  </a:lnTo>
                  <a:lnTo>
                    <a:pt x="199445" y="215178"/>
                  </a:lnTo>
                  <a:lnTo>
                    <a:pt x="235042" y="191181"/>
                  </a:lnTo>
                  <a:lnTo>
                    <a:pt x="259042" y="155584"/>
                  </a:lnTo>
                  <a:lnTo>
                    <a:pt x="267842" y="111988"/>
                  </a:lnTo>
                  <a:lnTo>
                    <a:pt x="259042" y="68397"/>
                  </a:lnTo>
                  <a:lnTo>
                    <a:pt x="235042" y="32800"/>
                  </a:lnTo>
                  <a:lnTo>
                    <a:pt x="199445" y="8800"/>
                  </a:lnTo>
                  <a:lnTo>
                    <a:pt x="155854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4128" y="4697463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08" y="0"/>
                  </a:moveTo>
                  <a:lnTo>
                    <a:pt x="41795" y="0"/>
                  </a:lnTo>
                  <a:lnTo>
                    <a:pt x="25524" y="3349"/>
                  </a:lnTo>
                  <a:lnTo>
                    <a:pt x="12239" y="12309"/>
                  </a:lnTo>
                  <a:lnTo>
                    <a:pt x="3283" y="25598"/>
                  </a:lnTo>
                  <a:lnTo>
                    <a:pt x="0" y="41871"/>
                  </a:lnTo>
                  <a:lnTo>
                    <a:pt x="0" y="289559"/>
                  </a:lnTo>
                  <a:lnTo>
                    <a:pt x="3283" y="305833"/>
                  </a:lnTo>
                  <a:lnTo>
                    <a:pt x="12239" y="319122"/>
                  </a:lnTo>
                  <a:lnTo>
                    <a:pt x="25524" y="328082"/>
                  </a:lnTo>
                  <a:lnTo>
                    <a:pt x="41795" y="331368"/>
                  </a:lnTo>
                  <a:lnTo>
                    <a:pt x="133908" y="331368"/>
                  </a:lnTo>
                  <a:lnTo>
                    <a:pt x="133908" y="259168"/>
                  </a:lnTo>
                  <a:lnTo>
                    <a:pt x="83591" y="259168"/>
                  </a:lnTo>
                  <a:lnTo>
                    <a:pt x="83591" y="200736"/>
                  </a:lnTo>
                  <a:lnTo>
                    <a:pt x="133908" y="200736"/>
                  </a:lnTo>
                  <a:lnTo>
                    <a:pt x="133908" y="128638"/>
                  </a:lnTo>
                  <a:lnTo>
                    <a:pt x="83591" y="128638"/>
                  </a:lnTo>
                  <a:lnTo>
                    <a:pt x="83591" y="72199"/>
                  </a:lnTo>
                  <a:lnTo>
                    <a:pt x="133908" y="72199"/>
                  </a:lnTo>
                  <a:lnTo>
                    <a:pt x="133908" y="0"/>
                  </a:lnTo>
                  <a:close/>
                </a:path>
                <a:path w="267970" h="331470">
                  <a:moveTo>
                    <a:pt x="166458" y="128638"/>
                  </a:moveTo>
                  <a:lnTo>
                    <a:pt x="133908" y="128638"/>
                  </a:lnTo>
                  <a:lnTo>
                    <a:pt x="133908" y="200736"/>
                  </a:lnTo>
                  <a:lnTo>
                    <a:pt x="155003" y="200736"/>
                  </a:lnTo>
                  <a:lnTo>
                    <a:pt x="166379" y="203032"/>
                  </a:lnTo>
                  <a:lnTo>
                    <a:pt x="175667" y="209292"/>
                  </a:lnTo>
                  <a:lnTo>
                    <a:pt x="181930" y="218577"/>
                  </a:lnTo>
                  <a:lnTo>
                    <a:pt x="184226" y="229946"/>
                  </a:lnTo>
                  <a:lnTo>
                    <a:pt x="181930" y="241316"/>
                  </a:lnTo>
                  <a:lnTo>
                    <a:pt x="175667" y="250605"/>
                  </a:lnTo>
                  <a:lnTo>
                    <a:pt x="166379" y="256870"/>
                  </a:lnTo>
                  <a:lnTo>
                    <a:pt x="155003" y="259168"/>
                  </a:lnTo>
                  <a:lnTo>
                    <a:pt x="133908" y="259168"/>
                  </a:lnTo>
                  <a:lnTo>
                    <a:pt x="133908" y="331368"/>
                  </a:lnTo>
                  <a:lnTo>
                    <a:pt x="166458" y="331368"/>
                  </a:lnTo>
                  <a:lnTo>
                    <a:pt x="205920" y="323401"/>
                  </a:lnTo>
                  <a:lnTo>
                    <a:pt x="238142" y="301677"/>
                  </a:lnTo>
                  <a:lnTo>
                    <a:pt x="259865" y="269458"/>
                  </a:lnTo>
                  <a:lnTo>
                    <a:pt x="267830" y="230009"/>
                  </a:lnTo>
                  <a:lnTo>
                    <a:pt x="259865" y="190547"/>
                  </a:lnTo>
                  <a:lnTo>
                    <a:pt x="238142" y="158326"/>
                  </a:lnTo>
                  <a:lnTo>
                    <a:pt x="205920" y="136603"/>
                  </a:lnTo>
                  <a:lnTo>
                    <a:pt x="166458" y="128638"/>
                  </a:lnTo>
                  <a:close/>
                </a:path>
                <a:path w="267970" h="331470">
                  <a:moveTo>
                    <a:pt x="215861" y="0"/>
                  </a:moveTo>
                  <a:lnTo>
                    <a:pt x="133908" y="0"/>
                  </a:lnTo>
                  <a:lnTo>
                    <a:pt x="133908" y="72199"/>
                  </a:lnTo>
                  <a:lnTo>
                    <a:pt x="215861" y="72199"/>
                  </a:lnTo>
                  <a:lnTo>
                    <a:pt x="229917" y="69363"/>
                  </a:lnTo>
                  <a:lnTo>
                    <a:pt x="241398" y="61629"/>
                  </a:lnTo>
                  <a:lnTo>
                    <a:pt x="249141" y="50157"/>
                  </a:lnTo>
                  <a:lnTo>
                    <a:pt x="251980" y="36106"/>
                  </a:lnTo>
                  <a:lnTo>
                    <a:pt x="249141" y="22047"/>
                  </a:lnTo>
                  <a:lnTo>
                    <a:pt x="241398" y="10571"/>
                  </a:lnTo>
                  <a:lnTo>
                    <a:pt x="229917" y="2835"/>
                  </a:lnTo>
                  <a:lnTo>
                    <a:pt x="215861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0088" y="4697488"/>
              <a:ext cx="288925" cy="331470"/>
            </a:xfrm>
            <a:custGeom>
              <a:avLst/>
              <a:gdLst/>
              <a:ahLst/>
              <a:cxnLst/>
              <a:rect l="l" t="t" r="r" b="b"/>
              <a:pathLst>
                <a:path w="288925" h="331470">
                  <a:moveTo>
                    <a:pt x="41808" y="0"/>
                  </a:moveTo>
                  <a:lnTo>
                    <a:pt x="25540" y="3287"/>
                  </a:lnTo>
                  <a:lnTo>
                    <a:pt x="12250" y="12252"/>
                  </a:lnTo>
                  <a:lnTo>
                    <a:pt x="3287" y="25546"/>
                  </a:lnTo>
                  <a:lnTo>
                    <a:pt x="0" y="41821"/>
                  </a:lnTo>
                  <a:lnTo>
                    <a:pt x="0" y="289496"/>
                  </a:lnTo>
                  <a:lnTo>
                    <a:pt x="3287" y="305769"/>
                  </a:lnTo>
                  <a:lnTo>
                    <a:pt x="12250" y="319058"/>
                  </a:lnTo>
                  <a:lnTo>
                    <a:pt x="25540" y="328019"/>
                  </a:lnTo>
                  <a:lnTo>
                    <a:pt x="41808" y="331304"/>
                  </a:lnTo>
                  <a:lnTo>
                    <a:pt x="49148" y="330661"/>
                  </a:lnTo>
                  <a:lnTo>
                    <a:pt x="74028" y="316115"/>
                  </a:lnTo>
                  <a:lnTo>
                    <a:pt x="74206" y="316001"/>
                  </a:lnTo>
                  <a:lnTo>
                    <a:pt x="183459" y="178866"/>
                  </a:lnTo>
                  <a:lnTo>
                    <a:pt x="83616" y="178866"/>
                  </a:lnTo>
                  <a:lnTo>
                    <a:pt x="83616" y="41821"/>
                  </a:lnTo>
                  <a:lnTo>
                    <a:pt x="80332" y="25546"/>
                  </a:lnTo>
                  <a:lnTo>
                    <a:pt x="71375" y="12252"/>
                  </a:lnTo>
                  <a:lnTo>
                    <a:pt x="58086" y="3287"/>
                  </a:lnTo>
                  <a:lnTo>
                    <a:pt x="41808" y="0"/>
                  </a:lnTo>
                  <a:close/>
                </a:path>
                <a:path w="288925" h="331470">
                  <a:moveTo>
                    <a:pt x="288455" y="152031"/>
                  </a:moveTo>
                  <a:lnTo>
                    <a:pt x="204838" y="152031"/>
                  </a:lnTo>
                  <a:lnTo>
                    <a:pt x="204838" y="289496"/>
                  </a:lnTo>
                  <a:lnTo>
                    <a:pt x="208124" y="305769"/>
                  </a:lnTo>
                  <a:lnTo>
                    <a:pt x="217084" y="319058"/>
                  </a:lnTo>
                  <a:lnTo>
                    <a:pt x="230373" y="328019"/>
                  </a:lnTo>
                  <a:lnTo>
                    <a:pt x="246646" y="331304"/>
                  </a:lnTo>
                  <a:lnTo>
                    <a:pt x="262919" y="328019"/>
                  </a:lnTo>
                  <a:lnTo>
                    <a:pt x="276209" y="319058"/>
                  </a:lnTo>
                  <a:lnTo>
                    <a:pt x="285169" y="305769"/>
                  </a:lnTo>
                  <a:lnTo>
                    <a:pt x="288455" y="289496"/>
                  </a:lnTo>
                  <a:lnTo>
                    <a:pt x="288455" y="152031"/>
                  </a:lnTo>
                  <a:close/>
                </a:path>
                <a:path w="288925" h="331470">
                  <a:moveTo>
                    <a:pt x="246646" y="0"/>
                  </a:moveTo>
                  <a:lnTo>
                    <a:pt x="236932" y="1141"/>
                  </a:lnTo>
                  <a:lnTo>
                    <a:pt x="228039" y="4384"/>
                  </a:lnTo>
                  <a:lnTo>
                    <a:pt x="220220" y="9461"/>
                  </a:lnTo>
                  <a:lnTo>
                    <a:pt x="212940" y="16916"/>
                  </a:lnTo>
                  <a:lnTo>
                    <a:pt x="212077" y="17614"/>
                  </a:lnTo>
                  <a:lnTo>
                    <a:pt x="211366" y="18529"/>
                  </a:lnTo>
                  <a:lnTo>
                    <a:pt x="83616" y="178866"/>
                  </a:lnTo>
                  <a:lnTo>
                    <a:pt x="183459" y="178866"/>
                  </a:lnTo>
                  <a:lnTo>
                    <a:pt x="204838" y="152031"/>
                  </a:lnTo>
                  <a:lnTo>
                    <a:pt x="288455" y="152031"/>
                  </a:lnTo>
                  <a:lnTo>
                    <a:pt x="288455" y="41821"/>
                  </a:lnTo>
                  <a:lnTo>
                    <a:pt x="285169" y="25546"/>
                  </a:lnTo>
                  <a:lnTo>
                    <a:pt x="276209" y="12252"/>
                  </a:lnTo>
                  <a:lnTo>
                    <a:pt x="262919" y="3287"/>
                  </a:lnTo>
                  <a:lnTo>
                    <a:pt x="24664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18677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87" y="0"/>
                  </a:moveTo>
                  <a:lnTo>
                    <a:pt x="3265" y="25529"/>
                  </a:lnTo>
                  <a:lnTo>
                    <a:pt x="0" y="289598"/>
                  </a:lnTo>
                  <a:lnTo>
                    <a:pt x="3265" y="305767"/>
                  </a:lnTo>
                  <a:lnTo>
                    <a:pt x="12225" y="319052"/>
                  </a:lnTo>
                  <a:lnTo>
                    <a:pt x="25514" y="328008"/>
                  </a:lnTo>
                  <a:lnTo>
                    <a:pt x="41787" y="331292"/>
                  </a:lnTo>
                  <a:lnTo>
                    <a:pt x="58058" y="328008"/>
                  </a:lnTo>
                  <a:lnTo>
                    <a:pt x="71343" y="319052"/>
                  </a:lnTo>
                  <a:lnTo>
                    <a:pt x="80299" y="305767"/>
                  </a:lnTo>
                  <a:lnTo>
                    <a:pt x="83563" y="289598"/>
                  </a:lnTo>
                  <a:lnTo>
                    <a:pt x="83583" y="204685"/>
                  </a:lnTo>
                  <a:lnTo>
                    <a:pt x="217548" y="204685"/>
                  </a:lnTo>
                  <a:lnTo>
                    <a:pt x="186720" y="165646"/>
                  </a:lnTo>
                  <a:lnTo>
                    <a:pt x="217534" y="126618"/>
                  </a:lnTo>
                  <a:lnTo>
                    <a:pt x="83583" y="126618"/>
                  </a:lnTo>
                  <a:lnTo>
                    <a:pt x="83557" y="41681"/>
                  </a:lnTo>
                  <a:lnTo>
                    <a:pt x="80299" y="25529"/>
                  </a:lnTo>
                  <a:lnTo>
                    <a:pt x="71343" y="12241"/>
                  </a:lnTo>
                  <a:lnTo>
                    <a:pt x="58058" y="3283"/>
                  </a:lnTo>
                  <a:lnTo>
                    <a:pt x="41787" y="0"/>
                  </a:lnTo>
                  <a:close/>
                </a:path>
                <a:path w="276225" h="331470">
                  <a:moveTo>
                    <a:pt x="217548" y="204685"/>
                  </a:moveTo>
                  <a:lnTo>
                    <a:pt x="118076" y="204685"/>
                  </a:lnTo>
                  <a:lnTo>
                    <a:pt x="206341" y="316496"/>
                  </a:lnTo>
                  <a:lnTo>
                    <a:pt x="207992" y="318516"/>
                  </a:lnTo>
                  <a:lnTo>
                    <a:pt x="209681" y="320268"/>
                  </a:lnTo>
                  <a:lnTo>
                    <a:pt x="211675" y="321970"/>
                  </a:lnTo>
                  <a:lnTo>
                    <a:pt x="211802" y="322110"/>
                  </a:lnTo>
                  <a:lnTo>
                    <a:pt x="213796" y="323773"/>
                  </a:lnTo>
                  <a:lnTo>
                    <a:pt x="215790" y="325145"/>
                  </a:lnTo>
                  <a:lnTo>
                    <a:pt x="218114" y="326453"/>
                  </a:lnTo>
                  <a:lnTo>
                    <a:pt x="220349" y="327672"/>
                  </a:lnTo>
                  <a:lnTo>
                    <a:pt x="222597" y="328625"/>
                  </a:lnTo>
                  <a:lnTo>
                    <a:pt x="224959" y="329387"/>
                  </a:lnTo>
                  <a:lnTo>
                    <a:pt x="225099" y="329450"/>
                  </a:lnTo>
                  <a:lnTo>
                    <a:pt x="235450" y="331292"/>
                  </a:lnTo>
                  <a:lnTo>
                    <a:pt x="237736" y="331292"/>
                  </a:lnTo>
                  <a:lnTo>
                    <a:pt x="239615" y="331152"/>
                  </a:lnTo>
                  <a:lnTo>
                    <a:pt x="240199" y="331127"/>
                  </a:lnTo>
                  <a:lnTo>
                    <a:pt x="260926" y="323024"/>
                  </a:lnTo>
                  <a:lnTo>
                    <a:pt x="261218" y="322795"/>
                  </a:lnTo>
                  <a:lnTo>
                    <a:pt x="263212" y="321221"/>
                  </a:lnTo>
                  <a:lnTo>
                    <a:pt x="264964" y="319506"/>
                  </a:lnTo>
                  <a:lnTo>
                    <a:pt x="266908" y="317284"/>
                  </a:lnTo>
                  <a:lnTo>
                    <a:pt x="268457" y="315404"/>
                  </a:lnTo>
                  <a:lnTo>
                    <a:pt x="269841" y="313397"/>
                  </a:lnTo>
                  <a:lnTo>
                    <a:pt x="271086" y="311162"/>
                  </a:lnTo>
                  <a:lnTo>
                    <a:pt x="271200" y="311010"/>
                  </a:lnTo>
                  <a:lnTo>
                    <a:pt x="275671" y="296976"/>
                  </a:lnTo>
                  <a:lnTo>
                    <a:pt x="275709" y="296837"/>
                  </a:lnTo>
                  <a:lnTo>
                    <a:pt x="275886" y="295224"/>
                  </a:lnTo>
                  <a:lnTo>
                    <a:pt x="275988" y="291452"/>
                  </a:lnTo>
                  <a:lnTo>
                    <a:pt x="275848" y="289598"/>
                  </a:lnTo>
                  <a:lnTo>
                    <a:pt x="275823" y="289001"/>
                  </a:lnTo>
                  <a:lnTo>
                    <a:pt x="272013" y="275183"/>
                  </a:lnTo>
                  <a:lnTo>
                    <a:pt x="271911" y="274942"/>
                  </a:lnTo>
                  <a:lnTo>
                    <a:pt x="271784" y="274713"/>
                  </a:lnTo>
                  <a:lnTo>
                    <a:pt x="271683" y="274472"/>
                  </a:lnTo>
                  <a:lnTo>
                    <a:pt x="270578" y="272313"/>
                  </a:lnTo>
                  <a:lnTo>
                    <a:pt x="269270" y="270294"/>
                  </a:lnTo>
                  <a:lnTo>
                    <a:pt x="267733" y="268287"/>
                  </a:lnTo>
                  <a:lnTo>
                    <a:pt x="217548" y="204685"/>
                  </a:lnTo>
                  <a:close/>
                </a:path>
                <a:path w="276225" h="331470">
                  <a:moveTo>
                    <a:pt x="237736" y="0"/>
                  </a:moveTo>
                  <a:lnTo>
                    <a:pt x="235450" y="0"/>
                  </a:lnTo>
                  <a:lnTo>
                    <a:pt x="233757" y="126"/>
                  </a:lnTo>
                  <a:lnTo>
                    <a:pt x="232364" y="279"/>
                  </a:lnTo>
                  <a:lnTo>
                    <a:pt x="232059" y="342"/>
                  </a:lnTo>
                  <a:lnTo>
                    <a:pt x="229658" y="622"/>
                  </a:lnTo>
                  <a:lnTo>
                    <a:pt x="217936" y="4965"/>
                  </a:lnTo>
                  <a:lnTo>
                    <a:pt x="215815" y="6146"/>
                  </a:lnTo>
                  <a:lnTo>
                    <a:pt x="206417" y="14744"/>
                  </a:lnTo>
                  <a:lnTo>
                    <a:pt x="118076" y="126618"/>
                  </a:lnTo>
                  <a:lnTo>
                    <a:pt x="217534" y="126618"/>
                  </a:lnTo>
                  <a:lnTo>
                    <a:pt x="267682" y="63106"/>
                  </a:lnTo>
                  <a:lnTo>
                    <a:pt x="267809" y="62890"/>
                  </a:lnTo>
                  <a:lnTo>
                    <a:pt x="269270" y="61010"/>
                  </a:lnTo>
                  <a:lnTo>
                    <a:pt x="270578" y="58966"/>
                  </a:lnTo>
                  <a:lnTo>
                    <a:pt x="271683" y="56845"/>
                  </a:lnTo>
                  <a:lnTo>
                    <a:pt x="272013" y="56108"/>
                  </a:lnTo>
                  <a:lnTo>
                    <a:pt x="273016" y="54076"/>
                  </a:lnTo>
                  <a:lnTo>
                    <a:pt x="275848" y="41986"/>
                  </a:lnTo>
                  <a:lnTo>
                    <a:pt x="275848" y="41681"/>
                  </a:lnTo>
                  <a:lnTo>
                    <a:pt x="275988" y="39827"/>
                  </a:lnTo>
                  <a:lnTo>
                    <a:pt x="261218" y="8496"/>
                  </a:lnTo>
                  <a:lnTo>
                    <a:pt x="261040" y="8318"/>
                  </a:lnTo>
                  <a:lnTo>
                    <a:pt x="258919" y="6730"/>
                  </a:lnTo>
                  <a:lnTo>
                    <a:pt x="246791" y="1308"/>
                  </a:lnTo>
                  <a:lnTo>
                    <a:pt x="244644" y="736"/>
                  </a:lnTo>
                  <a:lnTo>
                    <a:pt x="242460" y="342"/>
                  </a:lnTo>
                  <a:lnTo>
                    <a:pt x="239895" y="126"/>
                  </a:lnTo>
                  <a:lnTo>
                    <a:pt x="239310" y="114"/>
                  </a:lnTo>
                  <a:lnTo>
                    <a:pt x="23773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23034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95" y="0"/>
                  </a:moveTo>
                  <a:lnTo>
                    <a:pt x="25529" y="3285"/>
                  </a:lnTo>
                  <a:lnTo>
                    <a:pt x="12244" y="12244"/>
                  </a:lnTo>
                  <a:lnTo>
                    <a:pt x="3285" y="25529"/>
                  </a:lnTo>
                  <a:lnTo>
                    <a:pt x="0" y="41795"/>
                  </a:lnTo>
                  <a:lnTo>
                    <a:pt x="25" y="289623"/>
                  </a:lnTo>
                  <a:lnTo>
                    <a:pt x="3285" y="305774"/>
                  </a:lnTo>
                  <a:lnTo>
                    <a:pt x="12244" y="319063"/>
                  </a:lnTo>
                  <a:lnTo>
                    <a:pt x="25529" y="328020"/>
                  </a:lnTo>
                  <a:lnTo>
                    <a:pt x="41795" y="331304"/>
                  </a:lnTo>
                  <a:lnTo>
                    <a:pt x="58074" y="328020"/>
                  </a:lnTo>
                  <a:lnTo>
                    <a:pt x="71362" y="319063"/>
                  </a:lnTo>
                  <a:lnTo>
                    <a:pt x="80320" y="305774"/>
                  </a:lnTo>
                  <a:lnTo>
                    <a:pt x="83578" y="289623"/>
                  </a:lnTo>
                  <a:lnTo>
                    <a:pt x="83604" y="204685"/>
                  </a:lnTo>
                  <a:lnTo>
                    <a:pt x="217554" y="204685"/>
                  </a:lnTo>
                  <a:lnTo>
                    <a:pt x="186740" y="165658"/>
                  </a:lnTo>
                  <a:lnTo>
                    <a:pt x="217550" y="126631"/>
                  </a:lnTo>
                  <a:lnTo>
                    <a:pt x="83604" y="126631"/>
                  </a:lnTo>
                  <a:lnTo>
                    <a:pt x="83604" y="41795"/>
                  </a:lnTo>
                  <a:lnTo>
                    <a:pt x="80320" y="25529"/>
                  </a:lnTo>
                  <a:lnTo>
                    <a:pt x="71362" y="12244"/>
                  </a:lnTo>
                  <a:lnTo>
                    <a:pt x="58074" y="3285"/>
                  </a:lnTo>
                  <a:lnTo>
                    <a:pt x="41795" y="0"/>
                  </a:lnTo>
                  <a:close/>
                </a:path>
                <a:path w="276225" h="331470">
                  <a:moveTo>
                    <a:pt x="217554" y="204685"/>
                  </a:moveTo>
                  <a:lnTo>
                    <a:pt x="118097" y="204685"/>
                  </a:lnTo>
                  <a:lnTo>
                    <a:pt x="206311" y="316433"/>
                  </a:lnTo>
                  <a:lnTo>
                    <a:pt x="206438" y="316547"/>
                  </a:lnTo>
                  <a:lnTo>
                    <a:pt x="208000" y="318503"/>
                  </a:lnTo>
                  <a:lnTo>
                    <a:pt x="209689" y="320268"/>
                  </a:lnTo>
                  <a:lnTo>
                    <a:pt x="211556" y="321856"/>
                  </a:lnTo>
                  <a:lnTo>
                    <a:pt x="211963" y="322237"/>
                  </a:lnTo>
                  <a:lnTo>
                    <a:pt x="213817" y="323773"/>
                  </a:lnTo>
                  <a:lnTo>
                    <a:pt x="215811" y="325145"/>
                  </a:lnTo>
                  <a:lnTo>
                    <a:pt x="218020" y="326390"/>
                  </a:lnTo>
                  <a:lnTo>
                    <a:pt x="218224" y="326504"/>
                  </a:lnTo>
                  <a:lnTo>
                    <a:pt x="220345" y="327685"/>
                  </a:lnTo>
                  <a:lnTo>
                    <a:pt x="222605" y="328650"/>
                  </a:lnTo>
                  <a:lnTo>
                    <a:pt x="224967" y="329399"/>
                  </a:lnTo>
                  <a:lnTo>
                    <a:pt x="225107" y="329463"/>
                  </a:lnTo>
                  <a:lnTo>
                    <a:pt x="227355" y="330174"/>
                  </a:lnTo>
                  <a:lnTo>
                    <a:pt x="229692" y="330657"/>
                  </a:lnTo>
                  <a:lnTo>
                    <a:pt x="232549" y="331038"/>
                  </a:lnTo>
                  <a:lnTo>
                    <a:pt x="233997" y="331203"/>
                  </a:lnTo>
                  <a:lnTo>
                    <a:pt x="235470" y="331304"/>
                  </a:lnTo>
                  <a:lnTo>
                    <a:pt x="237769" y="331304"/>
                  </a:lnTo>
                  <a:lnTo>
                    <a:pt x="238531" y="331228"/>
                  </a:lnTo>
                  <a:lnTo>
                    <a:pt x="240220" y="331139"/>
                  </a:lnTo>
                  <a:lnTo>
                    <a:pt x="260934" y="323037"/>
                  </a:lnTo>
                  <a:lnTo>
                    <a:pt x="261200" y="322872"/>
                  </a:lnTo>
                  <a:lnTo>
                    <a:pt x="263220" y="321221"/>
                  </a:lnTo>
                  <a:lnTo>
                    <a:pt x="264985" y="319519"/>
                  </a:lnTo>
                  <a:lnTo>
                    <a:pt x="268490" y="315417"/>
                  </a:lnTo>
                  <a:lnTo>
                    <a:pt x="269862" y="313410"/>
                  </a:lnTo>
                  <a:lnTo>
                    <a:pt x="271106" y="311175"/>
                  </a:lnTo>
                  <a:lnTo>
                    <a:pt x="272389" y="308876"/>
                  </a:lnTo>
                  <a:lnTo>
                    <a:pt x="273354" y="306616"/>
                  </a:lnTo>
                  <a:lnTo>
                    <a:pt x="274154" y="304165"/>
                  </a:lnTo>
                  <a:lnTo>
                    <a:pt x="274878" y="301866"/>
                  </a:lnTo>
                  <a:lnTo>
                    <a:pt x="275374" y="299542"/>
                  </a:lnTo>
                  <a:lnTo>
                    <a:pt x="275907" y="295236"/>
                  </a:lnTo>
                  <a:lnTo>
                    <a:pt x="275844" y="289013"/>
                  </a:lnTo>
                  <a:lnTo>
                    <a:pt x="275640" y="286740"/>
                  </a:lnTo>
                  <a:lnTo>
                    <a:pt x="275272" y="284556"/>
                  </a:lnTo>
                  <a:lnTo>
                    <a:pt x="274637" y="282143"/>
                  </a:lnTo>
                  <a:lnTo>
                    <a:pt x="274574" y="281838"/>
                  </a:lnTo>
                  <a:lnTo>
                    <a:pt x="274472" y="281571"/>
                  </a:lnTo>
                  <a:lnTo>
                    <a:pt x="273850" y="279361"/>
                  </a:lnTo>
                  <a:lnTo>
                    <a:pt x="273024" y="277228"/>
                  </a:lnTo>
                  <a:lnTo>
                    <a:pt x="271919" y="274955"/>
                  </a:lnTo>
                  <a:lnTo>
                    <a:pt x="271818" y="274701"/>
                  </a:lnTo>
                  <a:lnTo>
                    <a:pt x="271678" y="274472"/>
                  </a:lnTo>
                  <a:lnTo>
                    <a:pt x="270598" y="272326"/>
                  </a:lnTo>
                  <a:lnTo>
                    <a:pt x="269290" y="270294"/>
                  </a:lnTo>
                  <a:lnTo>
                    <a:pt x="267741" y="268312"/>
                  </a:lnTo>
                  <a:lnTo>
                    <a:pt x="267690" y="268185"/>
                  </a:lnTo>
                  <a:lnTo>
                    <a:pt x="217554" y="204685"/>
                  </a:lnTo>
                  <a:close/>
                </a:path>
                <a:path w="276225" h="331470">
                  <a:moveTo>
                    <a:pt x="237769" y="0"/>
                  </a:moveTo>
                  <a:lnTo>
                    <a:pt x="235470" y="0"/>
                  </a:lnTo>
                  <a:lnTo>
                    <a:pt x="233997" y="114"/>
                  </a:lnTo>
                  <a:lnTo>
                    <a:pt x="232397" y="292"/>
                  </a:lnTo>
                  <a:lnTo>
                    <a:pt x="232079" y="355"/>
                  </a:lnTo>
                  <a:lnTo>
                    <a:pt x="229692" y="635"/>
                  </a:lnTo>
                  <a:lnTo>
                    <a:pt x="211556" y="9448"/>
                  </a:lnTo>
                  <a:lnTo>
                    <a:pt x="209689" y="11036"/>
                  </a:lnTo>
                  <a:lnTo>
                    <a:pt x="208000" y="12788"/>
                  </a:lnTo>
                  <a:lnTo>
                    <a:pt x="206438" y="14757"/>
                  </a:lnTo>
                  <a:lnTo>
                    <a:pt x="206311" y="14859"/>
                  </a:lnTo>
                  <a:lnTo>
                    <a:pt x="118097" y="126631"/>
                  </a:lnTo>
                  <a:lnTo>
                    <a:pt x="217550" y="126631"/>
                  </a:lnTo>
                  <a:lnTo>
                    <a:pt x="267690" y="63119"/>
                  </a:lnTo>
                  <a:lnTo>
                    <a:pt x="269290" y="60998"/>
                  </a:lnTo>
                  <a:lnTo>
                    <a:pt x="270598" y="58978"/>
                  </a:lnTo>
                  <a:lnTo>
                    <a:pt x="271678" y="56832"/>
                  </a:lnTo>
                  <a:lnTo>
                    <a:pt x="271818" y="56591"/>
                  </a:lnTo>
                  <a:lnTo>
                    <a:pt x="271919" y="56349"/>
                  </a:lnTo>
                  <a:lnTo>
                    <a:pt x="272046" y="56121"/>
                  </a:lnTo>
                  <a:lnTo>
                    <a:pt x="273024" y="54076"/>
                  </a:lnTo>
                  <a:lnTo>
                    <a:pt x="273850" y="51955"/>
                  </a:lnTo>
                  <a:lnTo>
                    <a:pt x="274472" y="49733"/>
                  </a:lnTo>
                  <a:lnTo>
                    <a:pt x="274574" y="49453"/>
                  </a:lnTo>
                  <a:lnTo>
                    <a:pt x="274701" y="48869"/>
                  </a:lnTo>
                  <a:lnTo>
                    <a:pt x="275272" y="46736"/>
                  </a:lnTo>
                  <a:lnTo>
                    <a:pt x="275640" y="44551"/>
                  </a:lnTo>
                  <a:lnTo>
                    <a:pt x="275869" y="41998"/>
                  </a:lnTo>
                  <a:lnTo>
                    <a:pt x="275932" y="40614"/>
                  </a:lnTo>
                  <a:lnTo>
                    <a:pt x="275907" y="36080"/>
                  </a:lnTo>
                  <a:lnTo>
                    <a:pt x="275374" y="31762"/>
                  </a:lnTo>
                  <a:lnTo>
                    <a:pt x="274878" y="29425"/>
                  </a:lnTo>
                  <a:lnTo>
                    <a:pt x="274129" y="27101"/>
                  </a:lnTo>
                  <a:lnTo>
                    <a:pt x="273354" y="24701"/>
                  </a:lnTo>
                  <a:lnTo>
                    <a:pt x="272389" y="22440"/>
                  </a:lnTo>
                  <a:lnTo>
                    <a:pt x="271106" y="20116"/>
                  </a:lnTo>
                  <a:lnTo>
                    <a:pt x="269862" y="17907"/>
                  </a:lnTo>
                  <a:lnTo>
                    <a:pt x="268490" y="15887"/>
                  </a:lnTo>
                  <a:lnTo>
                    <a:pt x="264985" y="11785"/>
                  </a:lnTo>
                  <a:lnTo>
                    <a:pt x="263220" y="10071"/>
                  </a:lnTo>
                  <a:lnTo>
                    <a:pt x="261239" y="8509"/>
                  </a:lnTo>
                  <a:lnTo>
                    <a:pt x="261061" y="8318"/>
                  </a:lnTo>
                  <a:lnTo>
                    <a:pt x="258940" y="6718"/>
                  </a:lnTo>
                  <a:lnTo>
                    <a:pt x="256895" y="5422"/>
                  </a:lnTo>
                  <a:lnTo>
                    <a:pt x="254520" y="4191"/>
                  </a:lnTo>
                  <a:lnTo>
                    <a:pt x="254279" y="4102"/>
                  </a:lnTo>
                  <a:lnTo>
                    <a:pt x="252018" y="2984"/>
                  </a:lnTo>
                  <a:lnTo>
                    <a:pt x="249885" y="2159"/>
                  </a:lnTo>
                  <a:lnTo>
                    <a:pt x="247383" y="1435"/>
                  </a:lnTo>
                  <a:lnTo>
                    <a:pt x="246799" y="1308"/>
                  </a:lnTo>
                  <a:lnTo>
                    <a:pt x="244678" y="762"/>
                  </a:lnTo>
                  <a:lnTo>
                    <a:pt x="242468" y="355"/>
                  </a:lnTo>
                  <a:lnTo>
                    <a:pt x="239915" y="139"/>
                  </a:lnTo>
                  <a:lnTo>
                    <a:pt x="238531" y="88"/>
                  </a:lnTo>
                  <a:lnTo>
                    <a:pt x="237769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22242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3206" y="0"/>
                  </a:moveTo>
                  <a:lnTo>
                    <a:pt x="116935" y="23025"/>
                  </a:lnTo>
                  <a:lnTo>
                    <a:pt x="3422" y="276288"/>
                  </a:lnTo>
                  <a:lnTo>
                    <a:pt x="0" y="291414"/>
                  </a:lnTo>
                  <a:lnTo>
                    <a:pt x="2550" y="306162"/>
                  </a:lnTo>
                  <a:lnTo>
                    <a:pt x="10442" y="318875"/>
                  </a:lnTo>
                  <a:lnTo>
                    <a:pt x="23043" y="327901"/>
                  </a:lnTo>
                  <a:lnTo>
                    <a:pt x="38164" y="331323"/>
                  </a:lnTo>
                  <a:lnTo>
                    <a:pt x="52912" y="328772"/>
                  </a:lnTo>
                  <a:lnTo>
                    <a:pt x="65629" y="320880"/>
                  </a:lnTo>
                  <a:lnTo>
                    <a:pt x="74656" y="308279"/>
                  </a:lnTo>
                  <a:lnTo>
                    <a:pt x="152622" y="134289"/>
                  </a:lnTo>
                  <a:lnTo>
                    <a:pt x="238190" y="134289"/>
                  </a:lnTo>
                  <a:lnTo>
                    <a:pt x="188321" y="23025"/>
                  </a:lnTo>
                  <a:lnTo>
                    <a:pt x="157460" y="292"/>
                  </a:lnTo>
                  <a:lnTo>
                    <a:pt x="155136" y="76"/>
                  </a:lnTo>
                  <a:lnTo>
                    <a:pt x="153206" y="0"/>
                  </a:lnTo>
                  <a:close/>
                </a:path>
                <a:path w="305434" h="331470">
                  <a:moveTo>
                    <a:pt x="238190" y="134289"/>
                  </a:moveTo>
                  <a:lnTo>
                    <a:pt x="152622" y="134289"/>
                  </a:lnTo>
                  <a:lnTo>
                    <a:pt x="230587" y="308279"/>
                  </a:lnTo>
                  <a:lnTo>
                    <a:pt x="239614" y="320880"/>
                  </a:lnTo>
                  <a:lnTo>
                    <a:pt x="252331" y="328772"/>
                  </a:lnTo>
                  <a:lnTo>
                    <a:pt x="267079" y="331323"/>
                  </a:lnTo>
                  <a:lnTo>
                    <a:pt x="282200" y="327901"/>
                  </a:lnTo>
                  <a:lnTo>
                    <a:pt x="294808" y="318875"/>
                  </a:lnTo>
                  <a:lnTo>
                    <a:pt x="302704" y="306162"/>
                  </a:lnTo>
                  <a:lnTo>
                    <a:pt x="305256" y="291414"/>
                  </a:lnTo>
                  <a:lnTo>
                    <a:pt x="301834" y="276288"/>
                  </a:lnTo>
                  <a:lnTo>
                    <a:pt x="238190" y="134289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18306" y="4695164"/>
              <a:ext cx="347980" cy="336550"/>
            </a:xfrm>
            <a:custGeom>
              <a:avLst/>
              <a:gdLst/>
              <a:ahLst/>
              <a:cxnLst/>
              <a:rect l="l" t="t" r="r" b="b"/>
              <a:pathLst>
                <a:path w="347979" h="336550">
                  <a:moveTo>
                    <a:pt x="174162" y="0"/>
                  </a:moveTo>
                  <a:lnTo>
                    <a:pt x="135007" y="4165"/>
                  </a:lnTo>
                  <a:lnTo>
                    <a:pt x="93755" y="17682"/>
                  </a:lnTo>
                  <a:lnTo>
                    <a:pt x="58820" y="40080"/>
                  </a:lnTo>
                  <a:lnTo>
                    <a:pt x="31089" y="69717"/>
                  </a:lnTo>
                  <a:lnTo>
                    <a:pt x="11450" y="104951"/>
                  </a:lnTo>
                  <a:lnTo>
                    <a:pt x="791" y="144140"/>
                  </a:lnTo>
                  <a:lnTo>
                    <a:pt x="0" y="185641"/>
                  </a:lnTo>
                  <a:lnTo>
                    <a:pt x="9963" y="227812"/>
                  </a:lnTo>
                  <a:lnTo>
                    <a:pt x="35376" y="272216"/>
                  </a:lnTo>
                  <a:lnTo>
                    <a:pt x="73212" y="306370"/>
                  </a:lnTo>
                  <a:lnTo>
                    <a:pt x="120474" y="328305"/>
                  </a:lnTo>
                  <a:lnTo>
                    <a:pt x="174162" y="336054"/>
                  </a:lnTo>
                  <a:lnTo>
                    <a:pt x="174162" y="258724"/>
                  </a:lnTo>
                  <a:lnTo>
                    <a:pt x="173641" y="258711"/>
                  </a:lnTo>
                  <a:lnTo>
                    <a:pt x="136511" y="251496"/>
                  </a:lnTo>
                  <a:lnTo>
                    <a:pt x="108642" y="232562"/>
                  </a:lnTo>
                  <a:lnTo>
                    <a:pt x="91356" y="203322"/>
                  </a:lnTo>
                  <a:lnTo>
                    <a:pt x="85973" y="165188"/>
                  </a:lnTo>
                  <a:lnTo>
                    <a:pt x="93030" y="129253"/>
                  </a:lnTo>
                  <a:lnTo>
                    <a:pt x="111198" y="101650"/>
                  </a:lnTo>
                  <a:lnTo>
                    <a:pt x="138801" y="84010"/>
                  </a:lnTo>
                  <a:lnTo>
                    <a:pt x="174087" y="77977"/>
                  </a:lnTo>
                  <a:lnTo>
                    <a:pt x="174162" y="0"/>
                  </a:lnTo>
                  <a:close/>
                </a:path>
                <a:path w="347979" h="336550">
                  <a:moveTo>
                    <a:pt x="174162" y="0"/>
                  </a:moveTo>
                  <a:lnTo>
                    <a:pt x="174162" y="77965"/>
                  </a:lnTo>
                  <a:lnTo>
                    <a:pt x="175457" y="77977"/>
                  </a:lnTo>
                  <a:lnTo>
                    <a:pt x="211328" y="85264"/>
                  </a:lnTo>
                  <a:lnTo>
                    <a:pt x="239008" y="104328"/>
                  </a:lnTo>
                  <a:lnTo>
                    <a:pt x="256639" y="133211"/>
                  </a:lnTo>
                  <a:lnTo>
                    <a:pt x="262363" y="169951"/>
                  </a:lnTo>
                  <a:lnTo>
                    <a:pt x="255175" y="206067"/>
                  </a:lnTo>
                  <a:lnTo>
                    <a:pt x="236665" y="234311"/>
                  </a:lnTo>
                  <a:lnTo>
                    <a:pt x="208953" y="252568"/>
                  </a:lnTo>
                  <a:lnTo>
                    <a:pt x="174233" y="258711"/>
                  </a:lnTo>
                  <a:lnTo>
                    <a:pt x="174162" y="336054"/>
                  </a:lnTo>
                  <a:lnTo>
                    <a:pt x="174428" y="336054"/>
                  </a:lnTo>
                  <a:lnTo>
                    <a:pt x="214454" y="331924"/>
                  </a:lnTo>
                  <a:lnTo>
                    <a:pt x="251035" y="319773"/>
                  </a:lnTo>
                  <a:lnTo>
                    <a:pt x="283824" y="299764"/>
                  </a:lnTo>
                  <a:lnTo>
                    <a:pt x="312477" y="272059"/>
                  </a:lnTo>
                  <a:lnTo>
                    <a:pt x="336261" y="233026"/>
                  </a:lnTo>
                  <a:lnTo>
                    <a:pt x="347929" y="189164"/>
                  </a:lnTo>
                  <a:lnTo>
                    <a:pt x="347481" y="143800"/>
                  </a:lnTo>
                  <a:lnTo>
                    <a:pt x="334915" y="100261"/>
                  </a:lnTo>
                  <a:lnTo>
                    <a:pt x="310229" y="61874"/>
                  </a:lnTo>
                  <a:lnTo>
                    <a:pt x="280341" y="34082"/>
                  </a:lnTo>
                  <a:lnTo>
                    <a:pt x="212130" y="3345"/>
                  </a:lnTo>
                  <a:lnTo>
                    <a:pt x="174162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72559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2623" y="0"/>
                  </a:moveTo>
                  <a:lnTo>
                    <a:pt x="152026" y="0"/>
                  </a:lnTo>
                  <a:lnTo>
                    <a:pt x="150121" y="76"/>
                  </a:lnTo>
                  <a:lnTo>
                    <a:pt x="116924" y="23025"/>
                  </a:lnTo>
                  <a:lnTo>
                    <a:pt x="3424" y="276301"/>
                  </a:lnTo>
                  <a:lnTo>
                    <a:pt x="0" y="291421"/>
                  </a:lnTo>
                  <a:lnTo>
                    <a:pt x="2547" y="306170"/>
                  </a:lnTo>
                  <a:lnTo>
                    <a:pt x="10439" y="318886"/>
                  </a:lnTo>
                  <a:lnTo>
                    <a:pt x="23045" y="327913"/>
                  </a:lnTo>
                  <a:lnTo>
                    <a:pt x="38168" y="331336"/>
                  </a:lnTo>
                  <a:lnTo>
                    <a:pt x="52917" y="328783"/>
                  </a:lnTo>
                  <a:lnTo>
                    <a:pt x="65631" y="320888"/>
                  </a:lnTo>
                  <a:lnTo>
                    <a:pt x="74645" y="308279"/>
                  </a:lnTo>
                  <a:lnTo>
                    <a:pt x="82710" y="290283"/>
                  </a:lnTo>
                  <a:lnTo>
                    <a:pt x="152623" y="290283"/>
                  </a:lnTo>
                  <a:lnTo>
                    <a:pt x="152623" y="220992"/>
                  </a:lnTo>
                  <a:lnTo>
                    <a:pt x="113774" y="220992"/>
                  </a:lnTo>
                  <a:lnTo>
                    <a:pt x="152623" y="134315"/>
                  </a:lnTo>
                  <a:lnTo>
                    <a:pt x="152623" y="0"/>
                  </a:lnTo>
                  <a:close/>
                </a:path>
                <a:path w="305434" h="331470">
                  <a:moveTo>
                    <a:pt x="238189" y="134302"/>
                  </a:moveTo>
                  <a:lnTo>
                    <a:pt x="152636" y="134302"/>
                  </a:lnTo>
                  <a:lnTo>
                    <a:pt x="191473" y="220992"/>
                  </a:lnTo>
                  <a:lnTo>
                    <a:pt x="152623" y="220992"/>
                  </a:lnTo>
                  <a:lnTo>
                    <a:pt x="152623" y="290283"/>
                  </a:lnTo>
                  <a:lnTo>
                    <a:pt x="222537" y="290283"/>
                  </a:lnTo>
                  <a:lnTo>
                    <a:pt x="230601" y="308279"/>
                  </a:lnTo>
                  <a:lnTo>
                    <a:pt x="239621" y="320888"/>
                  </a:lnTo>
                  <a:lnTo>
                    <a:pt x="252333" y="328783"/>
                  </a:lnTo>
                  <a:lnTo>
                    <a:pt x="267076" y="331336"/>
                  </a:lnTo>
                  <a:lnTo>
                    <a:pt x="282189" y="327913"/>
                  </a:lnTo>
                  <a:lnTo>
                    <a:pt x="294799" y="318886"/>
                  </a:lnTo>
                  <a:lnTo>
                    <a:pt x="302698" y="306170"/>
                  </a:lnTo>
                  <a:lnTo>
                    <a:pt x="305251" y="291421"/>
                  </a:lnTo>
                  <a:lnTo>
                    <a:pt x="301823" y="276301"/>
                  </a:lnTo>
                  <a:lnTo>
                    <a:pt x="238189" y="134302"/>
                  </a:lnTo>
                  <a:close/>
                </a:path>
                <a:path w="305434" h="331470">
                  <a:moveTo>
                    <a:pt x="153208" y="0"/>
                  </a:moveTo>
                  <a:lnTo>
                    <a:pt x="152623" y="0"/>
                  </a:lnTo>
                  <a:lnTo>
                    <a:pt x="152623" y="134315"/>
                  </a:lnTo>
                  <a:lnTo>
                    <a:pt x="238189" y="134302"/>
                  </a:lnTo>
                  <a:lnTo>
                    <a:pt x="188323" y="23025"/>
                  </a:lnTo>
                  <a:lnTo>
                    <a:pt x="155913" y="139"/>
                  </a:lnTo>
                  <a:lnTo>
                    <a:pt x="155151" y="76"/>
                  </a:lnTo>
                  <a:lnTo>
                    <a:pt x="153208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77802" y="5067604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194525" y="0"/>
                  </a:moveTo>
                  <a:lnTo>
                    <a:pt x="19735" y="0"/>
                  </a:lnTo>
                  <a:lnTo>
                    <a:pt x="11513" y="1771"/>
                  </a:lnTo>
                  <a:lnTo>
                    <a:pt x="4976" y="6545"/>
                  </a:lnTo>
                  <a:lnTo>
                    <a:pt x="885" y="13507"/>
                  </a:lnTo>
                  <a:lnTo>
                    <a:pt x="0" y="21843"/>
                  </a:lnTo>
                  <a:lnTo>
                    <a:pt x="11180" y="68690"/>
                  </a:lnTo>
                  <a:lnTo>
                    <a:pt x="32869" y="110406"/>
                  </a:lnTo>
                  <a:lnTo>
                    <a:pt x="63558" y="145481"/>
                  </a:lnTo>
                  <a:lnTo>
                    <a:pt x="101737" y="172405"/>
                  </a:lnTo>
                  <a:lnTo>
                    <a:pt x="145896" y="189668"/>
                  </a:lnTo>
                  <a:lnTo>
                    <a:pt x="194525" y="195757"/>
                  </a:lnTo>
                  <a:lnTo>
                    <a:pt x="243155" y="189668"/>
                  </a:lnTo>
                  <a:lnTo>
                    <a:pt x="287315" y="172405"/>
                  </a:lnTo>
                  <a:lnTo>
                    <a:pt x="325496" y="145481"/>
                  </a:lnTo>
                  <a:lnTo>
                    <a:pt x="356189" y="110406"/>
                  </a:lnTo>
                  <a:lnTo>
                    <a:pt x="372136" y="79745"/>
                  </a:lnTo>
                  <a:lnTo>
                    <a:pt x="216632" y="79745"/>
                  </a:lnTo>
                  <a:lnTo>
                    <a:pt x="205974" y="77808"/>
                  </a:lnTo>
                  <a:lnTo>
                    <a:pt x="197794" y="70711"/>
                  </a:lnTo>
                  <a:lnTo>
                    <a:pt x="194525" y="59626"/>
                  </a:lnTo>
                  <a:lnTo>
                    <a:pt x="194525" y="0"/>
                  </a:lnTo>
                  <a:close/>
                </a:path>
                <a:path w="389254" h="196214">
                  <a:moveTo>
                    <a:pt x="369328" y="0"/>
                  </a:moveTo>
                  <a:lnTo>
                    <a:pt x="321182" y="0"/>
                  </a:lnTo>
                  <a:lnTo>
                    <a:pt x="227329" y="75349"/>
                  </a:lnTo>
                  <a:lnTo>
                    <a:pt x="216632" y="79745"/>
                  </a:lnTo>
                  <a:lnTo>
                    <a:pt x="372136" y="79745"/>
                  </a:lnTo>
                  <a:lnTo>
                    <a:pt x="377885" y="68690"/>
                  </a:lnTo>
                  <a:lnTo>
                    <a:pt x="389077" y="21844"/>
                  </a:lnTo>
                  <a:lnTo>
                    <a:pt x="388188" y="13507"/>
                  </a:lnTo>
                  <a:lnTo>
                    <a:pt x="384089" y="6545"/>
                  </a:lnTo>
                  <a:lnTo>
                    <a:pt x="377547" y="1771"/>
                  </a:lnTo>
                  <a:lnTo>
                    <a:pt x="369328" y="0"/>
                  </a:lnTo>
                  <a:close/>
                </a:path>
              </a:pathLst>
            </a:custGeom>
            <a:solidFill>
              <a:srgbClr val="F2D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72328" y="4794863"/>
              <a:ext cx="234950" cy="353060"/>
            </a:xfrm>
            <a:custGeom>
              <a:avLst/>
              <a:gdLst/>
              <a:ahLst/>
              <a:cxnLst/>
              <a:rect l="l" t="t" r="r" b="b"/>
              <a:pathLst>
                <a:path w="234950" h="353060">
                  <a:moveTo>
                    <a:pt x="22100" y="0"/>
                  </a:moveTo>
                  <a:lnTo>
                    <a:pt x="11447" y="1936"/>
                  </a:lnTo>
                  <a:lnTo>
                    <a:pt x="3268" y="9030"/>
                  </a:lnTo>
                  <a:lnTo>
                    <a:pt x="0" y="20113"/>
                  </a:lnTo>
                  <a:lnTo>
                    <a:pt x="0" y="332368"/>
                  </a:lnTo>
                  <a:lnTo>
                    <a:pt x="3268" y="343451"/>
                  </a:lnTo>
                  <a:lnTo>
                    <a:pt x="11447" y="350546"/>
                  </a:lnTo>
                  <a:lnTo>
                    <a:pt x="22100" y="352486"/>
                  </a:lnTo>
                  <a:lnTo>
                    <a:pt x="32791" y="348103"/>
                  </a:lnTo>
                  <a:lnTo>
                    <a:pt x="227012" y="192185"/>
                  </a:lnTo>
                  <a:lnTo>
                    <a:pt x="232741" y="184902"/>
                  </a:lnTo>
                  <a:lnTo>
                    <a:pt x="234651" y="176240"/>
                  </a:lnTo>
                  <a:lnTo>
                    <a:pt x="232741" y="167578"/>
                  </a:lnTo>
                  <a:lnTo>
                    <a:pt x="227012" y="160295"/>
                  </a:lnTo>
                  <a:lnTo>
                    <a:pt x="32791" y="4390"/>
                  </a:lnTo>
                  <a:lnTo>
                    <a:pt x="22100" y="0"/>
                  </a:lnTo>
                  <a:close/>
                </a:path>
              </a:pathLst>
            </a:custGeom>
            <a:solidFill>
              <a:srgbClr val="86B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7712" y="4695139"/>
              <a:ext cx="114689" cy="1003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17350" y="4873929"/>
              <a:ext cx="115290" cy="115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3579" y="5120665"/>
              <a:ext cx="623303" cy="1614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91756" y="5130939"/>
              <a:ext cx="679551" cy="172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49298" y="5118557"/>
              <a:ext cx="584720" cy="1726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3769" y="3903786"/>
            <a:ext cx="7235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225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Первый магазин сети появился в 2000 году в районе метро Марьино города Москвы. Сейчас «Кораблик» охватывает более 100 городов России и насчитывает 185 магазинов. Мы входим в тройку ведущих компаний в сегменте детских товаров, а также являемся обладателем Национальной премии индустрии детских товаров «Золотой медвежонок» в номинации «Магазин года» и премии «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Customer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Awards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405" y="221114"/>
            <a:ext cx="3594212" cy="542188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/>
          <a:srcRect l="10000" t="13273" b="-1455"/>
          <a:stretch/>
        </p:blipFill>
        <p:spPr>
          <a:xfrm>
            <a:off x="682681" y="221114"/>
            <a:ext cx="6641311" cy="361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/>
          <p:cNvGrpSpPr/>
          <p:nvPr/>
        </p:nvGrpSpPr>
        <p:grpSpPr>
          <a:xfrm>
            <a:off x="43962" y="477936"/>
            <a:ext cx="12130454" cy="1120096"/>
            <a:chOff x="105507" y="156204"/>
            <a:chExt cx="12054254" cy="994883"/>
          </a:xfrm>
        </p:grpSpPr>
        <p:grpSp>
          <p:nvGrpSpPr>
            <p:cNvPr id="38" name="Группа 37"/>
            <p:cNvGrpSpPr/>
            <p:nvPr/>
          </p:nvGrpSpPr>
          <p:grpSpPr>
            <a:xfrm rot="16200000">
              <a:off x="8597246" y="-2441758"/>
              <a:ext cx="964554" cy="6160477"/>
              <a:chOff x="10811856" y="-1132"/>
              <a:chExt cx="996212" cy="6844680"/>
            </a:xfrm>
          </p:grpSpPr>
          <p:grpSp>
            <p:nvGrpSpPr>
              <p:cNvPr id="46" name="Группа 45"/>
              <p:cNvGrpSpPr/>
              <p:nvPr/>
            </p:nvGrpSpPr>
            <p:grpSpPr>
              <a:xfrm>
                <a:off x="11215861" y="-1131"/>
                <a:ext cx="592207" cy="6844679"/>
                <a:chOff x="10872962" y="-189925"/>
                <a:chExt cx="594067" cy="7556500"/>
              </a:xfrm>
            </p:grpSpPr>
            <p:sp>
              <p:nvSpPr>
                <p:cNvPr id="50" name="object 2"/>
                <p:cNvSpPr/>
                <p:nvPr/>
              </p:nvSpPr>
              <p:spPr>
                <a:xfrm>
                  <a:off x="10872962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635" y="7480300"/>
                      </a:moveTo>
                      <a:lnTo>
                        <a:pt x="141274" y="7480300"/>
                      </a:lnTo>
                      <a:lnTo>
                        <a:pt x="141693" y="7493000"/>
                      </a:lnTo>
                      <a:lnTo>
                        <a:pt x="142036" y="7493000"/>
                      </a:lnTo>
                      <a:lnTo>
                        <a:pt x="145786" y="7518400"/>
                      </a:lnTo>
                      <a:lnTo>
                        <a:pt x="145948" y="7543800"/>
                      </a:lnTo>
                      <a:lnTo>
                        <a:pt x="144312" y="7556500"/>
                      </a:lnTo>
                      <a:lnTo>
                        <a:pt x="236026" y="7556500"/>
                      </a:lnTo>
                      <a:lnTo>
                        <a:pt x="236044" y="7518400"/>
                      </a:lnTo>
                      <a:lnTo>
                        <a:pt x="231635" y="7480300"/>
                      </a:lnTo>
                      <a:close/>
                    </a:path>
                    <a:path w="236854" h="7556500">
                      <a:moveTo>
                        <a:pt x="229114" y="7467600"/>
                      </a:moveTo>
                      <a:lnTo>
                        <a:pt x="137426" y="7467600"/>
                      </a:lnTo>
                      <a:lnTo>
                        <a:pt x="139814" y="7480300"/>
                      </a:lnTo>
                      <a:lnTo>
                        <a:pt x="230580" y="7480300"/>
                      </a:lnTo>
                      <a:lnTo>
                        <a:pt x="229114" y="7467600"/>
                      </a:lnTo>
                      <a:close/>
                    </a:path>
                    <a:path w="236854" h="7556500">
                      <a:moveTo>
                        <a:pt x="228396" y="6705600"/>
                      </a:moveTo>
                      <a:lnTo>
                        <a:pt x="136245" y="6705600"/>
                      </a:lnTo>
                      <a:lnTo>
                        <a:pt x="135724" y="6718300"/>
                      </a:lnTo>
                      <a:lnTo>
                        <a:pt x="18846" y="6985000"/>
                      </a:lnTo>
                      <a:lnTo>
                        <a:pt x="10909" y="7010400"/>
                      </a:lnTo>
                      <a:lnTo>
                        <a:pt x="5062" y="7035800"/>
                      </a:lnTo>
                      <a:lnTo>
                        <a:pt x="1417" y="7061200"/>
                      </a:lnTo>
                      <a:lnTo>
                        <a:pt x="88" y="7086600"/>
                      </a:lnTo>
                      <a:lnTo>
                        <a:pt x="1417" y="7124700"/>
                      </a:lnTo>
                      <a:lnTo>
                        <a:pt x="5062" y="7150100"/>
                      </a:lnTo>
                      <a:lnTo>
                        <a:pt x="10909" y="7175500"/>
                      </a:lnTo>
                      <a:lnTo>
                        <a:pt x="18846" y="7188200"/>
                      </a:lnTo>
                      <a:lnTo>
                        <a:pt x="135559" y="7467600"/>
                      </a:lnTo>
                      <a:lnTo>
                        <a:pt x="227266" y="7467600"/>
                      </a:lnTo>
                      <a:lnTo>
                        <a:pt x="225069" y="7454900"/>
                      </a:lnTo>
                      <a:lnTo>
                        <a:pt x="223786" y="7454900"/>
                      </a:lnTo>
                      <a:lnTo>
                        <a:pt x="105283" y="7175500"/>
                      </a:lnTo>
                      <a:lnTo>
                        <a:pt x="98929" y="7162800"/>
                      </a:lnTo>
                      <a:lnTo>
                        <a:pt x="94251" y="7137400"/>
                      </a:lnTo>
                      <a:lnTo>
                        <a:pt x="91361" y="7112000"/>
                      </a:lnTo>
                      <a:lnTo>
                        <a:pt x="90373" y="7086600"/>
                      </a:lnTo>
                      <a:lnTo>
                        <a:pt x="91361" y="7061200"/>
                      </a:lnTo>
                      <a:lnTo>
                        <a:pt x="94251" y="7048500"/>
                      </a:lnTo>
                      <a:lnTo>
                        <a:pt x="98929" y="7023100"/>
                      </a:lnTo>
                      <a:lnTo>
                        <a:pt x="105283" y="6997700"/>
                      </a:lnTo>
                      <a:lnTo>
                        <a:pt x="222605" y="6731000"/>
                      </a:lnTo>
                      <a:lnTo>
                        <a:pt x="223786" y="6731000"/>
                      </a:lnTo>
                      <a:lnTo>
                        <a:pt x="224993" y="6718300"/>
                      </a:lnTo>
                      <a:lnTo>
                        <a:pt x="227025" y="6718300"/>
                      </a:lnTo>
                      <a:lnTo>
                        <a:pt x="228396" y="6705600"/>
                      </a:lnTo>
                      <a:close/>
                    </a:path>
                    <a:path w="236854" h="7556500">
                      <a:moveTo>
                        <a:pt x="228736" y="5816600"/>
                      </a:moveTo>
                      <a:lnTo>
                        <a:pt x="135724" y="5816600"/>
                      </a:lnTo>
                      <a:lnTo>
                        <a:pt x="18846" y="6096000"/>
                      </a:lnTo>
                      <a:lnTo>
                        <a:pt x="9766" y="6121400"/>
                      </a:lnTo>
                      <a:lnTo>
                        <a:pt x="3629" y="6146800"/>
                      </a:lnTo>
                      <a:lnTo>
                        <a:pt x="430" y="6172200"/>
                      </a:lnTo>
                      <a:lnTo>
                        <a:pt x="165" y="6210300"/>
                      </a:lnTo>
                      <a:lnTo>
                        <a:pt x="393" y="6210300"/>
                      </a:lnTo>
                      <a:lnTo>
                        <a:pt x="2312" y="6235700"/>
                      </a:lnTo>
                      <a:lnTo>
                        <a:pt x="6076" y="6261100"/>
                      </a:lnTo>
                      <a:lnTo>
                        <a:pt x="11612" y="6286500"/>
                      </a:lnTo>
                      <a:lnTo>
                        <a:pt x="18846" y="6299200"/>
                      </a:lnTo>
                      <a:lnTo>
                        <a:pt x="135978" y="6578600"/>
                      </a:lnTo>
                      <a:lnTo>
                        <a:pt x="139382" y="6578600"/>
                      </a:lnTo>
                      <a:lnTo>
                        <a:pt x="141439" y="6591300"/>
                      </a:lnTo>
                      <a:lnTo>
                        <a:pt x="141859" y="6604000"/>
                      </a:lnTo>
                      <a:lnTo>
                        <a:pt x="142201" y="6604000"/>
                      </a:lnTo>
                      <a:lnTo>
                        <a:pt x="145281" y="6629400"/>
                      </a:lnTo>
                      <a:lnTo>
                        <a:pt x="146197" y="6642100"/>
                      </a:lnTo>
                      <a:lnTo>
                        <a:pt x="144925" y="6667500"/>
                      </a:lnTo>
                      <a:lnTo>
                        <a:pt x="141439" y="6692900"/>
                      </a:lnTo>
                      <a:lnTo>
                        <a:pt x="139738" y="6692900"/>
                      </a:lnTo>
                      <a:lnTo>
                        <a:pt x="139738" y="6705600"/>
                      </a:lnTo>
                      <a:lnTo>
                        <a:pt x="230517" y="6705600"/>
                      </a:lnTo>
                      <a:lnTo>
                        <a:pt x="234784" y="6680200"/>
                      </a:lnTo>
                      <a:lnTo>
                        <a:pt x="236447" y="6654800"/>
                      </a:lnTo>
                      <a:lnTo>
                        <a:pt x="235487" y="6616700"/>
                      </a:lnTo>
                      <a:lnTo>
                        <a:pt x="231889" y="6591300"/>
                      </a:lnTo>
                      <a:lnTo>
                        <a:pt x="230870" y="6591300"/>
                      </a:lnTo>
                      <a:lnTo>
                        <a:pt x="228971" y="6578600"/>
                      </a:lnTo>
                      <a:lnTo>
                        <a:pt x="226210" y="6565900"/>
                      </a:lnTo>
                      <a:lnTo>
                        <a:pt x="222605" y="6553200"/>
                      </a:lnTo>
                      <a:lnTo>
                        <a:pt x="105371" y="6286500"/>
                      </a:lnTo>
                      <a:lnTo>
                        <a:pt x="98967" y="6261100"/>
                      </a:lnTo>
                      <a:lnTo>
                        <a:pt x="94262" y="6248400"/>
                      </a:lnTo>
                      <a:lnTo>
                        <a:pt x="91363" y="6223000"/>
                      </a:lnTo>
                      <a:lnTo>
                        <a:pt x="90373" y="6197600"/>
                      </a:lnTo>
                      <a:lnTo>
                        <a:pt x="91361" y="6172200"/>
                      </a:lnTo>
                      <a:lnTo>
                        <a:pt x="94251" y="6146800"/>
                      </a:lnTo>
                      <a:lnTo>
                        <a:pt x="98929" y="6134100"/>
                      </a:lnTo>
                      <a:lnTo>
                        <a:pt x="105283" y="6108700"/>
                      </a:lnTo>
                      <a:lnTo>
                        <a:pt x="222605" y="5842000"/>
                      </a:lnTo>
                      <a:lnTo>
                        <a:pt x="226053" y="5829300"/>
                      </a:lnTo>
                      <a:lnTo>
                        <a:pt x="228736" y="5816600"/>
                      </a:lnTo>
                      <a:close/>
                    </a:path>
                    <a:path w="236854" h="7556500">
                      <a:moveTo>
                        <a:pt x="233464" y="5791200"/>
                      </a:moveTo>
                      <a:lnTo>
                        <a:pt x="142252" y="5791200"/>
                      </a:lnTo>
                      <a:lnTo>
                        <a:pt x="140576" y="5803900"/>
                      </a:lnTo>
                      <a:lnTo>
                        <a:pt x="138417" y="5816600"/>
                      </a:lnTo>
                      <a:lnTo>
                        <a:pt x="230653" y="5816600"/>
                      </a:lnTo>
                      <a:lnTo>
                        <a:pt x="231800" y="5803900"/>
                      </a:lnTo>
                      <a:lnTo>
                        <a:pt x="232714" y="5803900"/>
                      </a:lnTo>
                      <a:lnTo>
                        <a:pt x="233464" y="5791200"/>
                      </a:lnTo>
                      <a:close/>
                    </a:path>
                    <a:path w="236854" h="7556500">
                      <a:moveTo>
                        <a:pt x="234670" y="5778500"/>
                      </a:moveTo>
                      <a:lnTo>
                        <a:pt x="144526" y="5778500"/>
                      </a:lnTo>
                      <a:lnTo>
                        <a:pt x="143535" y="5791200"/>
                      </a:lnTo>
                      <a:lnTo>
                        <a:pt x="234442" y="5791200"/>
                      </a:lnTo>
                      <a:lnTo>
                        <a:pt x="234670" y="5778500"/>
                      </a:lnTo>
                      <a:close/>
                    </a:path>
                    <a:path w="236854" h="7556500">
                      <a:moveTo>
                        <a:pt x="230580" y="5689600"/>
                      </a:moveTo>
                      <a:lnTo>
                        <a:pt x="138887" y="5689600"/>
                      </a:lnTo>
                      <a:lnTo>
                        <a:pt x="140500" y="5702300"/>
                      </a:lnTo>
                      <a:lnTo>
                        <a:pt x="141274" y="5702300"/>
                      </a:lnTo>
                      <a:lnTo>
                        <a:pt x="144145" y="5727700"/>
                      </a:lnTo>
                      <a:lnTo>
                        <a:pt x="145770" y="5740400"/>
                      </a:lnTo>
                      <a:lnTo>
                        <a:pt x="146157" y="5753100"/>
                      </a:lnTo>
                      <a:lnTo>
                        <a:pt x="145313" y="5778500"/>
                      </a:lnTo>
                      <a:lnTo>
                        <a:pt x="235521" y="5778500"/>
                      </a:lnTo>
                      <a:lnTo>
                        <a:pt x="235839" y="5765800"/>
                      </a:lnTo>
                      <a:lnTo>
                        <a:pt x="236245" y="5765800"/>
                      </a:lnTo>
                      <a:lnTo>
                        <a:pt x="236416" y="5753100"/>
                      </a:lnTo>
                      <a:lnTo>
                        <a:pt x="235726" y="5727700"/>
                      </a:lnTo>
                      <a:lnTo>
                        <a:pt x="234143" y="5715000"/>
                      </a:lnTo>
                      <a:lnTo>
                        <a:pt x="231635" y="5702300"/>
                      </a:lnTo>
                      <a:lnTo>
                        <a:pt x="230580" y="5689600"/>
                      </a:lnTo>
                      <a:close/>
                    </a:path>
                    <a:path w="236854" h="7556500">
                      <a:moveTo>
                        <a:pt x="235762" y="4838700"/>
                      </a:moveTo>
                      <a:lnTo>
                        <a:pt x="145389" y="4838700"/>
                      </a:lnTo>
                      <a:lnTo>
                        <a:pt x="146113" y="4864100"/>
                      </a:lnTo>
                      <a:lnTo>
                        <a:pt x="145715" y="4876800"/>
                      </a:lnTo>
                      <a:lnTo>
                        <a:pt x="144166" y="4889500"/>
                      </a:lnTo>
                      <a:lnTo>
                        <a:pt x="141439" y="4902200"/>
                      </a:lnTo>
                      <a:lnTo>
                        <a:pt x="139738" y="4914900"/>
                      </a:lnTo>
                      <a:lnTo>
                        <a:pt x="137947" y="4914900"/>
                      </a:lnTo>
                      <a:lnTo>
                        <a:pt x="137261" y="4927600"/>
                      </a:lnTo>
                      <a:lnTo>
                        <a:pt x="135724" y="4927600"/>
                      </a:lnTo>
                      <a:lnTo>
                        <a:pt x="18846" y="5207000"/>
                      </a:lnTo>
                      <a:lnTo>
                        <a:pt x="10909" y="5219700"/>
                      </a:lnTo>
                      <a:lnTo>
                        <a:pt x="5062" y="5245100"/>
                      </a:lnTo>
                      <a:lnTo>
                        <a:pt x="1417" y="5270500"/>
                      </a:lnTo>
                      <a:lnTo>
                        <a:pt x="88" y="5308600"/>
                      </a:lnTo>
                      <a:lnTo>
                        <a:pt x="1466" y="5334000"/>
                      </a:lnTo>
                      <a:lnTo>
                        <a:pt x="5124" y="5359400"/>
                      </a:lnTo>
                      <a:lnTo>
                        <a:pt x="10954" y="5384800"/>
                      </a:lnTo>
                      <a:lnTo>
                        <a:pt x="18846" y="5410200"/>
                      </a:lnTo>
                      <a:lnTo>
                        <a:pt x="135648" y="5689600"/>
                      </a:lnTo>
                      <a:lnTo>
                        <a:pt x="229114" y="5689600"/>
                      </a:lnTo>
                      <a:lnTo>
                        <a:pt x="227266" y="5676900"/>
                      </a:lnTo>
                      <a:lnTo>
                        <a:pt x="224142" y="5676900"/>
                      </a:lnTo>
                      <a:lnTo>
                        <a:pt x="223786" y="5664200"/>
                      </a:lnTo>
                      <a:lnTo>
                        <a:pt x="105283" y="5397500"/>
                      </a:lnTo>
                      <a:lnTo>
                        <a:pt x="98990" y="5372100"/>
                      </a:lnTo>
                      <a:lnTo>
                        <a:pt x="94338" y="5346700"/>
                      </a:lnTo>
                      <a:lnTo>
                        <a:pt x="91434" y="5334000"/>
                      </a:lnTo>
                      <a:lnTo>
                        <a:pt x="90385" y="5308600"/>
                      </a:lnTo>
                      <a:lnTo>
                        <a:pt x="91488" y="5283200"/>
                      </a:lnTo>
                      <a:lnTo>
                        <a:pt x="94424" y="5257800"/>
                      </a:lnTo>
                      <a:lnTo>
                        <a:pt x="99065" y="5245100"/>
                      </a:lnTo>
                      <a:lnTo>
                        <a:pt x="105283" y="5219700"/>
                      </a:lnTo>
                      <a:lnTo>
                        <a:pt x="222605" y="4953000"/>
                      </a:lnTo>
                      <a:lnTo>
                        <a:pt x="223024" y="4940300"/>
                      </a:lnTo>
                      <a:lnTo>
                        <a:pt x="228990" y="4927600"/>
                      </a:lnTo>
                      <a:lnTo>
                        <a:pt x="233225" y="4902200"/>
                      </a:lnTo>
                      <a:lnTo>
                        <a:pt x="235751" y="4889500"/>
                      </a:lnTo>
                      <a:lnTo>
                        <a:pt x="236588" y="4864100"/>
                      </a:lnTo>
                      <a:lnTo>
                        <a:pt x="236372" y="4864100"/>
                      </a:lnTo>
                      <a:lnTo>
                        <a:pt x="236321" y="4851400"/>
                      </a:lnTo>
                      <a:lnTo>
                        <a:pt x="236131" y="4851400"/>
                      </a:lnTo>
                      <a:lnTo>
                        <a:pt x="235762" y="4838700"/>
                      </a:lnTo>
                      <a:close/>
                    </a:path>
                    <a:path w="236854" h="7556500">
                      <a:moveTo>
                        <a:pt x="233181" y="4813300"/>
                      </a:moveTo>
                      <a:lnTo>
                        <a:pt x="141915" y="4813300"/>
                      </a:lnTo>
                      <a:lnTo>
                        <a:pt x="143395" y="4826000"/>
                      </a:lnTo>
                      <a:lnTo>
                        <a:pt x="143929" y="4826000"/>
                      </a:lnTo>
                      <a:lnTo>
                        <a:pt x="144145" y="4838700"/>
                      </a:lnTo>
                      <a:lnTo>
                        <a:pt x="235095" y="4838700"/>
                      </a:lnTo>
                      <a:lnTo>
                        <a:pt x="234246" y="4826000"/>
                      </a:lnTo>
                      <a:lnTo>
                        <a:pt x="233181" y="4813300"/>
                      </a:lnTo>
                      <a:close/>
                    </a:path>
                    <a:path w="236854" h="7556500">
                      <a:moveTo>
                        <a:pt x="90373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65" y="4470400"/>
                      </a:lnTo>
                      <a:lnTo>
                        <a:pt x="18846" y="4521200"/>
                      </a:lnTo>
                      <a:lnTo>
                        <a:pt x="135648" y="4800600"/>
                      </a:lnTo>
                      <a:lnTo>
                        <a:pt x="138050" y="4800600"/>
                      </a:lnTo>
                      <a:lnTo>
                        <a:pt x="140136" y="4813300"/>
                      </a:lnTo>
                      <a:lnTo>
                        <a:pt x="231889" y="4813300"/>
                      </a:lnTo>
                      <a:lnTo>
                        <a:pt x="230870" y="4800600"/>
                      </a:lnTo>
                      <a:lnTo>
                        <a:pt x="228971" y="4787900"/>
                      </a:lnTo>
                      <a:lnTo>
                        <a:pt x="226210" y="4787900"/>
                      </a:lnTo>
                      <a:lnTo>
                        <a:pt x="222605" y="4775200"/>
                      </a:lnTo>
                      <a:lnTo>
                        <a:pt x="105371" y="4495800"/>
                      </a:lnTo>
                      <a:lnTo>
                        <a:pt x="98967" y="4483100"/>
                      </a:lnTo>
                      <a:lnTo>
                        <a:pt x="94262" y="4457700"/>
                      </a:lnTo>
                      <a:lnTo>
                        <a:pt x="91363" y="4432300"/>
                      </a:lnTo>
                      <a:lnTo>
                        <a:pt x="90373" y="4419600"/>
                      </a:lnTo>
                      <a:lnTo>
                        <a:pt x="90373" y="4406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189" y="3962400"/>
                      </a:lnTo>
                      <a:lnTo>
                        <a:pt x="145994" y="3975100"/>
                      </a:lnTo>
                      <a:lnTo>
                        <a:pt x="145253" y="3987800"/>
                      </a:lnTo>
                      <a:lnTo>
                        <a:pt x="143964" y="4000500"/>
                      </a:lnTo>
                      <a:lnTo>
                        <a:pt x="142125" y="4013200"/>
                      </a:lnTo>
                      <a:lnTo>
                        <a:pt x="141579" y="4013200"/>
                      </a:lnTo>
                      <a:lnTo>
                        <a:pt x="140385" y="4025900"/>
                      </a:lnTo>
                      <a:lnTo>
                        <a:pt x="138353" y="4025900"/>
                      </a:lnTo>
                      <a:lnTo>
                        <a:pt x="137363" y="4038600"/>
                      </a:lnTo>
                      <a:lnTo>
                        <a:pt x="18846" y="4305300"/>
                      </a:lnTo>
                      <a:lnTo>
                        <a:pt x="12600" y="4330700"/>
                      </a:lnTo>
                      <a:lnTo>
                        <a:pt x="7567" y="4343400"/>
                      </a:lnTo>
                      <a:lnTo>
                        <a:pt x="3789" y="4368800"/>
                      </a:lnTo>
                      <a:lnTo>
                        <a:pt x="1308" y="4381500"/>
                      </a:lnTo>
                      <a:lnTo>
                        <a:pt x="737" y="4394200"/>
                      </a:lnTo>
                      <a:lnTo>
                        <a:pt x="325" y="4406900"/>
                      </a:lnTo>
                      <a:lnTo>
                        <a:pt x="90576" y="4406900"/>
                      </a:lnTo>
                      <a:lnTo>
                        <a:pt x="92154" y="4381500"/>
                      </a:lnTo>
                      <a:lnTo>
                        <a:pt x="95134" y="4368800"/>
                      </a:lnTo>
                      <a:lnTo>
                        <a:pt x="99511" y="4343400"/>
                      </a:lnTo>
                      <a:lnTo>
                        <a:pt x="105283" y="4330700"/>
                      </a:lnTo>
                      <a:lnTo>
                        <a:pt x="198640" y="4114800"/>
                      </a:lnTo>
                      <a:lnTo>
                        <a:pt x="198208" y="4114800"/>
                      </a:lnTo>
                      <a:lnTo>
                        <a:pt x="222605" y="4051300"/>
                      </a:lnTo>
                      <a:lnTo>
                        <a:pt x="225234" y="4051300"/>
                      </a:lnTo>
                      <a:lnTo>
                        <a:pt x="227774" y="4038600"/>
                      </a:lnTo>
                      <a:lnTo>
                        <a:pt x="229641" y="4038600"/>
                      </a:lnTo>
                      <a:lnTo>
                        <a:pt x="230784" y="4025900"/>
                      </a:lnTo>
                      <a:lnTo>
                        <a:pt x="233467" y="4013200"/>
                      </a:lnTo>
                      <a:lnTo>
                        <a:pt x="235302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118" y="3949700"/>
                      </a:moveTo>
                      <a:lnTo>
                        <a:pt x="145643" y="3949700"/>
                      </a:lnTo>
                      <a:lnTo>
                        <a:pt x="146024" y="3962400"/>
                      </a:lnTo>
                      <a:lnTo>
                        <a:pt x="236118" y="3962400"/>
                      </a:lnTo>
                      <a:lnTo>
                        <a:pt x="236118" y="3949700"/>
                      </a:lnTo>
                      <a:close/>
                    </a:path>
                    <a:path w="236854" h="7556500">
                      <a:moveTo>
                        <a:pt x="235250" y="3937000"/>
                      </a:moveTo>
                      <a:lnTo>
                        <a:pt x="144614" y="3937000"/>
                      </a:lnTo>
                      <a:lnTo>
                        <a:pt x="145313" y="3949700"/>
                      </a:lnTo>
                      <a:lnTo>
                        <a:pt x="236004" y="3949700"/>
                      </a:lnTo>
                      <a:lnTo>
                        <a:pt x="235250" y="3937000"/>
                      </a:lnTo>
                      <a:close/>
                    </a:path>
                    <a:path w="236854" h="7556500">
                      <a:moveTo>
                        <a:pt x="230606" y="3911600"/>
                      </a:moveTo>
                      <a:lnTo>
                        <a:pt x="139814" y="3911600"/>
                      </a:lnTo>
                      <a:lnTo>
                        <a:pt x="141274" y="3924300"/>
                      </a:lnTo>
                      <a:lnTo>
                        <a:pt x="142036" y="3924300"/>
                      </a:lnTo>
                      <a:lnTo>
                        <a:pt x="143586" y="3937000"/>
                      </a:lnTo>
                      <a:lnTo>
                        <a:pt x="234105" y="3937000"/>
                      </a:lnTo>
                      <a:lnTo>
                        <a:pt x="232560" y="3924300"/>
                      </a:lnTo>
                      <a:lnTo>
                        <a:pt x="230606" y="3911600"/>
                      </a:lnTo>
                      <a:close/>
                    </a:path>
                    <a:path w="236854" h="7556500">
                      <a:moveTo>
                        <a:pt x="229336" y="3136900"/>
                      </a:moveTo>
                      <a:lnTo>
                        <a:pt x="137248" y="3136900"/>
                      </a:lnTo>
                      <a:lnTo>
                        <a:pt x="135724" y="3149600"/>
                      </a:lnTo>
                      <a:lnTo>
                        <a:pt x="18846" y="3416300"/>
                      </a:lnTo>
                      <a:lnTo>
                        <a:pt x="10954" y="3441700"/>
                      </a:lnTo>
                      <a:lnTo>
                        <a:pt x="5124" y="3467100"/>
                      </a:lnTo>
                      <a:lnTo>
                        <a:pt x="1466" y="3492500"/>
                      </a:lnTo>
                      <a:lnTo>
                        <a:pt x="88" y="3517900"/>
                      </a:lnTo>
                      <a:lnTo>
                        <a:pt x="88" y="3530600"/>
                      </a:lnTo>
                      <a:lnTo>
                        <a:pt x="5062" y="3581400"/>
                      </a:lnTo>
                      <a:lnTo>
                        <a:pt x="18846" y="3632200"/>
                      </a:lnTo>
                      <a:lnTo>
                        <a:pt x="135559" y="3898900"/>
                      </a:lnTo>
                      <a:lnTo>
                        <a:pt x="136499" y="3898900"/>
                      </a:lnTo>
                      <a:lnTo>
                        <a:pt x="137426" y="3911600"/>
                      </a:lnTo>
                      <a:lnTo>
                        <a:pt x="229831" y="3911600"/>
                      </a:lnTo>
                      <a:lnTo>
                        <a:pt x="227545" y="3898900"/>
                      </a:lnTo>
                      <a:lnTo>
                        <a:pt x="225488" y="3886200"/>
                      </a:lnTo>
                      <a:lnTo>
                        <a:pt x="223189" y="3886200"/>
                      </a:lnTo>
                      <a:lnTo>
                        <a:pt x="105283" y="3606800"/>
                      </a:lnTo>
                      <a:lnTo>
                        <a:pt x="99056" y="3594100"/>
                      </a:lnTo>
                      <a:lnTo>
                        <a:pt x="94410" y="3568700"/>
                      </a:lnTo>
                      <a:lnTo>
                        <a:pt x="91475" y="3543300"/>
                      </a:lnTo>
                      <a:lnTo>
                        <a:pt x="90385" y="3517900"/>
                      </a:lnTo>
                      <a:lnTo>
                        <a:pt x="91420" y="3505200"/>
                      </a:lnTo>
                      <a:lnTo>
                        <a:pt x="94319" y="3479800"/>
                      </a:lnTo>
                      <a:lnTo>
                        <a:pt x="98976" y="3454400"/>
                      </a:lnTo>
                      <a:lnTo>
                        <a:pt x="105283" y="3441700"/>
                      </a:lnTo>
                      <a:lnTo>
                        <a:pt x="222605" y="3162300"/>
                      </a:lnTo>
                      <a:lnTo>
                        <a:pt x="224993" y="3162300"/>
                      </a:lnTo>
                      <a:lnTo>
                        <a:pt x="225488" y="3149600"/>
                      </a:lnTo>
                      <a:lnTo>
                        <a:pt x="228396" y="3149600"/>
                      </a:lnTo>
                      <a:lnTo>
                        <a:pt x="229336" y="3136900"/>
                      </a:lnTo>
                      <a:close/>
                    </a:path>
                    <a:path w="236854" h="7556500">
                      <a:moveTo>
                        <a:pt x="232127" y="3124200"/>
                      </a:moveTo>
                      <a:lnTo>
                        <a:pt x="139738" y="3124200"/>
                      </a:lnTo>
                      <a:lnTo>
                        <a:pt x="139738" y="3136900"/>
                      </a:lnTo>
                      <a:lnTo>
                        <a:pt x="230517" y="3136900"/>
                      </a:lnTo>
                      <a:lnTo>
                        <a:pt x="232127" y="3124200"/>
                      </a:lnTo>
                      <a:close/>
                    </a:path>
                    <a:path w="236854" h="7556500">
                      <a:moveTo>
                        <a:pt x="235381" y="3098800"/>
                      </a:moveTo>
                      <a:lnTo>
                        <a:pt x="144868" y="3098800"/>
                      </a:lnTo>
                      <a:lnTo>
                        <a:pt x="144665" y="3111500"/>
                      </a:lnTo>
                      <a:lnTo>
                        <a:pt x="143941" y="3111500"/>
                      </a:lnTo>
                      <a:lnTo>
                        <a:pt x="141605" y="3124200"/>
                      </a:lnTo>
                      <a:lnTo>
                        <a:pt x="233464" y="3124200"/>
                      </a:lnTo>
                      <a:lnTo>
                        <a:pt x="234543" y="3111500"/>
                      </a:lnTo>
                      <a:lnTo>
                        <a:pt x="235381" y="3098800"/>
                      </a:lnTo>
                      <a:close/>
                    </a:path>
                    <a:path w="236854" h="7556500">
                      <a:moveTo>
                        <a:pt x="231673" y="3022600"/>
                      </a:moveTo>
                      <a:lnTo>
                        <a:pt x="140284" y="3022600"/>
                      </a:lnTo>
                      <a:lnTo>
                        <a:pt x="141935" y="3035300"/>
                      </a:lnTo>
                      <a:lnTo>
                        <a:pt x="142201" y="3035300"/>
                      </a:lnTo>
                      <a:lnTo>
                        <a:pt x="144639" y="3048000"/>
                      </a:lnTo>
                      <a:lnTo>
                        <a:pt x="145919" y="3073400"/>
                      </a:lnTo>
                      <a:lnTo>
                        <a:pt x="146052" y="3086100"/>
                      </a:lnTo>
                      <a:lnTo>
                        <a:pt x="145046" y="3098800"/>
                      </a:lnTo>
                      <a:lnTo>
                        <a:pt x="236169" y="3098800"/>
                      </a:lnTo>
                      <a:lnTo>
                        <a:pt x="236385" y="3086100"/>
                      </a:lnTo>
                      <a:lnTo>
                        <a:pt x="236588" y="3086100"/>
                      </a:lnTo>
                      <a:lnTo>
                        <a:pt x="236588" y="3073400"/>
                      </a:lnTo>
                      <a:lnTo>
                        <a:pt x="236143" y="3073400"/>
                      </a:lnTo>
                      <a:lnTo>
                        <a:pt x="235559" y="3060700"/>
                      </a:lnTo>
                      <a:lnTo>
                        <a:pt x="234622" y="3048000"/>
                      </a:lnTo>
                      <a:lnTo>
                        <a:pt x="233329" y="3035300"/>
                      </a:lnTo>
                      <a:lnTo>
                        <a:pt x="231673" y="3022600"/>
                      </a:lnTo>
                      <a:close/>
                    </a:path>
                    <a:path w="236854" h="7556500">
                      <a:moveTo>
                        <a:pt x="231800" y="2235200"/>
                      </a:moveTo>
                      <a:lnTo>
                        <a:pt x="140576" y="2235200"/>
                      </a:lnTo>
                      <a:lnTo>
                        <a:pt x="138417" y="2247900"/>
                      </a:lnTo>
                      <a:lnTo>
                        <a:pt x="135724" y="2247900"/>
                      </a:lnTo>
                      <a:lnTo>
                        <a:pt x="18846" y="2527300"/>
                      </a:lnTo>
                      <a:lnTo>
                        <a:pt x="4665" y="2578100"/>
                      </a:lnTo>
                      <a:lnTo>
                        <a:pt x="0" y="2628900"/>
                      </a:lnTo>
                      <a:lnTo>
                        <a:pt x="1139" y="2654300"/>
                      </a:lnTo>
                      <a:lnTo>
                        <a:pt x="4665" y="2692400"/>
                      </a:lnTo>
                      <a:lnTo>
                        <a:pt x="10570" y="2717800"/>
                      </a:lnTo>
                      <a:lnTo>
                        <a:pt x="18846" y="2743200"/>
                      </a:lnTo>
                      <a:lnTo>
                        <a:pt x="135724" y="3009900"/>
                      </a:lnTo>
                      <a:lnTo>
                        <a:pt x="138328" y="3022600"/>
                      </a:lnTo>
                      <a:lnTo>
                        <a:pt x="230551" y="3022600"/>
                      </a:lnTo>
                      <a:lnTo>
                        <a:pt x="228668" y="3009900"/>
                      </a:lnTo>
                      <a:lnTo>
                        <a:pt x="226020" y="2997200"/>
                      </a:lnTo>
                      <a:lnTo>
                        <a:pt x="222605" y="2997200"/>
                      </a:lnTo>
                      <a:lnTo>
                        <a:pt x="208394" y="2959100"/>
                      </a:lnTo>
                      <a:lnTo>
                        <a:pt x="208953" y="2959100"/>
                      </a:lnTo>
                      <a:lnTo>
                        <a:pt x="105283" y="2717800"/>
                      </a:lnTo>
                      <a:lnTo>
                        <a:pt x="100228" y="2705100"/>
                      </a:lnTo>
                      <a:lnTo>
                        <a:pt x="96219" y="2692400"/>
                      </a:lnTo>
                      <a:lnTo>
                        <a:pt x="93247" y="2667000"/>
                      </a:lnTo>
                      <a:lnTo>
                        <a:pt x="91300" y="2654300"/>
                      </a:lnTo>
                      <a:lnTo>
                        <a:pt x="90703" y="2654300"/>
                      </a:lnTo>
                      <a:lnTo>
                        <a:pt x="90373" y="2641600"/>
                      </a:lnTo>
                      <a:lnTo>
                        <a:pt x="90373" y="2628900"/>
                      </a:lnTo>
                      <a:lnTo>
                        <a:pt x="91361" y="2603500"/>
                      </a:lnTo>
                      <a:lnTo>
                        <a:pt x="94251" y="2590800"/>
                      </a:lnTo>
                      <a:lnTo>
                        <a:pt x="98929" y="2565400"/>
                      </a:lnTo>
                      <a:lnTo>
                        <a:pt x="105283" y="2552700"/>
                      </a:lnTo>
                      <a:lnTo>
                        <a:pt x="222605" y="2273300"/>
                      </a:lnTo>
                      <a:lnTo>
                        <a:pt x="226053" y="2260600"/>
                      </a:lnTo>
                      <a:lnTo>
                        <a:pt x="228736" y="2260600"/>
                      </a:lnTo>
                      <a:lnTo>
                        <a:pt x="230653" y="2247900"/>
                      </a:lnTo>
                      <a:lnTo>
                        <a:pt x="231800" y="2235200"/>
                      </a:lnTo>
                      <a:close/>
                    </a:path>
                    <a:path w="236854" h="7556500">
                      <a:moveTo>
                        <a:pt x="235369" y="2209800"/>
                      </a:moveTo>
                      <a:lnTo>
                        <a:pt x="144526" y="2209800"/>
                      </a:lnTo>
                      <a:lnTo>
                        <a:pt x="143535" y="2222500"/>
                      </a:lnTo>
                      <a:lnTo>
                        <a:pt x="142252" y="2235200"/>
                      </a:lnTo>
                      <a:lnTo>
                        <a:pt x="232714" y="2235200"/>
                      </a:lnTo>
                      <a:lnTo>
                        <a:pt x="233464" y="2222500"/>
                      </a:lnTo>
                      <a:lnTo>
                        <a:pt x="234670" y="2222500"/>
                      </a:lnTo>
                      <a:lnTo>
                        <a:pt x="235369" y="2209800"/>
                      </a:lnTo>
                      <a:close/>
                    </a:path>
                    <a:path w="236854" h="7556500">
                      <a:moveTo>
                        <a:pt x="231635" y="2133600"/>
                      </a:moveTo>
                      <a:lnTo>
                        <a:pt x="140500" y="2133600"/>
                      </a:lnTo>
                      <a:lnTo>
                        <a:pt x="141274" y="2146300"/>
                      </a:lnTo>
                      <a:lnTo>
                        <a:pt x="144145" y="2159000"/>
                      </a:lnTo>
                      <a:lnTo>
                        <a:pt x="145770" y="2171700"/>
                      </a:lnTo>
                      <a:lnTo>
                        <a:pt x="146157" y="2197100"/>
                      </a:lnTo>
                      <a:lnTo>
                        <a:pt x="145313" y="2209800"/>
                      </a:lnTo>
                      <a:lnTo>
                        <a:pt x="235839" y="2209800"/>
                      </a:lnTo>
                      <a:lnTo>
                        <a:pt x="236067" y="2197100"/>
                      </a:lnTo>
                      <a:lnTo>
                        <a:pt x="236245" y="2197100"/>
                      </a:lnTo>
                      <a:lnTo>
                        <a:pt x="236416" y="2184400"/>
                      </a:lnTo>
                      <a:lnTo>
                        <a:pt x="235726" y="2171700"/>
                      </a:lnTo>
                      <a:lnTo>
                        <a:pt x="234143" y="2146300"/>
                      </a:lnTo>
                      <a:lnTo>
                        <a:pt x="231635" y="2133600"/>
                      </a:lnTo>
                      <a:close/>
                    </a:path>
                    <a:path w="236854" h="7556500">
                      <a:moveTo>
                        <a:pt x="229114" y="2120900"/>
                      </a:moveTo>
                      <a:lnTo>
                        <a:pt x="137426" y="2120900"/>
                      </a:lnTo>
                      <a:lnTo>
                        <a:pt x="138887" y="2133600"/>
                      </a:lnTo>
                      <a:lnTo>
                        <a:pt x="230580" y="2133600"/>
                      </a:lnTo>
                      <a:lnTo>
                        <a:pt x="229114" y="2120900"/>
                      </a:lnTo>
                      <a:close/>
                    </a:path>
                    <a:path w="236854" h="7556500">
                      <a:moveTo>
                        <a:pt x="234251" y="1257300"/>
                      </a:moveTo>
                      <a:lnTo>
                        <a:pt x="143395" y="1257300"/>
                      </a:lnTo>
                      <a:lnTo>
                        <a:pt x="143929" y="1270000"/>
                      </a:lnTo>
                      <a:lnTo>
                        <a:pt x="145059" y="1270000"/>
                      </a:lnTo>
                      <a:lnTo>
                        <a:pt x="145389" y="1282700"/>
                      </a:lnTo>
                      <a:lnTo>
                        <a:pt x="146113" y="1295400"/>
                      </a:lnTo>
                      <a:lnTo>
                        <a:pt x="145715" y="1308100"/>
                      </a:lnTo>
                      <a:lnTo>
                        <a:pt x="144166" y="1320800"/>
                      </a:lnTo>
                      <a:lnTo>
                        <a:pt x="141439" y="1346200"/>
                      </a:lnTo>
                      <a:lnTo>
                        <a:pt x="139141" y="1346200"/>
                      </a:lnTo>
                      <a:lnTo>
                        <a:pt x="138531" y="1358900"/>
                      </a:lnTo>
                      <a:lnTo>
                        <a:pt x="135724" y="1358900"/>
                      </a:lnTo>
                      <a:lnTo>
                        <a:pt x="18846" y="1638300"/>
                      </a:lnTo>
                      <a:lnTo>
                        <a:pt x="5062" y="1689100"/>
                      </a:lnTo>
                      <a:lnTo>
                        <a:pt x="88" y="1739900"/>
                      </a:lnTo>
                      <a:lnTo>
                        <a:pt x="1466" y="1765300"/>
                      </a:lnTo>
                      <a:lnTo>
                        <a:pt x="5124" y="1803400"/>
                      </a:lnTo>
                      <a:lnTo>
                        <a:pt x="10954" y="1828800"/>
                      </a:lnTo>
                      <a:lnTo>
                        <a:pt x="18846" y="1841500"/>
                      </a:lnTo>
                      <a:lnTo>
                        <a:pt x="135648" y="2120900"/>
                      </a:lnTo>
                      <a:lnTo>
                        <a:pt x="227266" y="2120900"/>
                      </a:lnTo>
                      <a:lnTo>
                        <a:pt x="225069" y="2108200"/>
                      </a:lnTo>
                      <a:lnTo>
                        <a:pt x="223189" y="2108200"/>
                      </a:lnTo>
                      <a:lnTo>
                        <a:pt x="105283" y="1828800"/>
                      </a:lnTo>
                      <a:lnTo>
                        <a:pt x="98990" y="1803400"/>
                      </a:lnTo>
                      <a:lnTo>
                        <a:pt x="94338" y="1790700"/>
                      </a:lnTo>
                      <a:lnTo>
                        <a:pt x="91434" y="1765300"/>
                      </a:lnTo>
                      <a:lnTo>
                        <a:pt x="90385" y="1739900"/>
                      </a:lnTo>
                      <a:lnTo>
                        <a:pt x="91488" y="1714500"/>
                      </a:lnTo>
                      <a:lnTo>
                        <a:pt x="94424" y="1689100"/>
                      </a:lnTo>
                      <a:lnTo>
                        <a:pt x="99065" y="1676400"/>
                      </a:lnTo>
                      <a:lnTo>
                        <a:pt x="105283" y="1651000"/>
                      </a:lnTo>
                      <a:lnTo>
                        <a:pt x="222605" y="1384300"/>
                      </a:lnTo>
                      <a:lnTo>
                        <a:pt x="223024" y="1384300"/>
                      </a:lnTo>
                      <a:lnTo>
                        <a:pt x="228990" y="1358900"/>
                      </a:lnTo>
                      <a:lnTo>
                        <a:pt x="233225" y="1346200"/>
                      </a:lnTo>
                      <a:lnTo>
                        <a:pt x="235751" y="1320800"/>
                      </a:lnTo>
                      <a:lnTo>
                        <a:pt x="236588" y="1295400"/>
                      </a:lnTo>
                      <a:lnTo>
                        <a:pt x="236372" y="1295400"/>
                      </a:lnTo>
                      <a:lnTo>
                        <a:pt x="236321" y="1282700"/>
                      </a:lnTo>
                      <a:lnTo>
                        <a:pt x="235737" y="1282700"/>
                      </a:lnTo>
                      <a:lnTo>
                        <a:pt x="235096" y="1270000"/>
                      </a:lnTo>
                      <a:lnTo>
                        <a:pt x="234251" y="1257300"/>
                      </a:lnTo>
                      <a:close/>
                    </a:path>
                    <a:path w="236854" h="7556500">
                      <a:moveTo>
                        <a:pt x="230870" y="1231900"/>
                      </a:moveTo>
                      <a:lnTo>
                        <a:pt x="138050" y="1231900"/>
                      </a:lnTo>
                      <a:lnTo>
                        <a:pt x="140136" y="1244600"/>
                      </a:lnTo>
                      <a:lnTo>
                        <a:pt x="141915" y="1257300"/>
                      </a:lnTo>
                      <a:lnTo>
                        <a:pt x="233187" y="1257300"/>
                      </a:lnTo>
                      <a:lnTo>
                        <a:pt x="231889" y="1244600"/>
                      </a:lnTo>
                      <a:lnTo>
                        <a:pt x="230870" y="1231900"/>
                      </a:lnTo>
                      <a:close/>
                    </a:path>
                    <a:path w="236854" h="7556500">
                      <a:moveTo>
                        <a:pt x="90462" y="838200"/>
                      </a:moveTo>
                      <a:lnTo>
                        <a:pt x="266" y="838200"/>
                      </a:lnTo>
                      <a:lnTo>
                        <a:pt x="374" y="863600"/>
                      </a:lnTo>
                      <a:lnTo>
                        <a:pt x="3513" y="901700"/>
                      </a:lnTo>
                      <a:lnTo>
                        <a:pt x="9673" y="927100"/>
                      </a:lnTo>
                      <a:lnTo>
                        <a:pt x="18846" y="952500"/>
                      </a:lnTo>
                      <a:lnTo>
                        <a:pt x="135648" y="1231900"/>
                      </a:lnTo>
                      <a:lnTo>
                        <a:pt x="228971" y="1231900"/>
                      </a:lnTo>
                      <a:lnTo>
                        <a:pt x="226210" y="1219200"/>
                      </a:lnTo>
                      <a:lnTo>
                        <a:pt x="222605" y="1206500"/>
                      </a:lnTo>
                      <a:lnTo>
                        <a:pt x="105371" y="939800"/>
                      </a:lnTo>
                      <a:lnTo>
                        <a:pt x="98967" y="914400"/>
                      </a:lnTo>
                      <a:lnTo>
                        <a:pt x="94262" y="901700"/>
                      </a:lnTo>
                      <a:lnTo>
                        <a:pt x="91363" y="876300"/>
                      </a:lnTo>
                      <a:lnTo>
                        <a:pt x="90373" y="850900"/>
                      </a:lnTo>
                      <a:lnTo>
                        <a:pt x="90462" y="838200"/>
                      </a:lnTo>
                      <a:close/>
                    </a:path>
                    <a:path w="236854" h="7556500">
                      <a:moveTo>
                        <a:pt x="230653" y="457200"/>
                      </a:moveTo>
                      <a:lnTo>
                        <a:pt x="139306" y="457200"/>
                      </a:lnTo>
                      <a:lnTo>
                        <a:pt x="18846" y="749300"/>
                      </a:lnTo>
                      <a:lnTo>
                        <a:pt x="11620" y="762000"/>
                      </a:lnTo>
                      <a:lnTo>
                        <a:pt x="6086" y="787400"/>
                      </a:lnTo>
                      <a:lnTo>
                        <a:pt x="2319" y="812800"/>
                      </a:lnTo>
                      <a:lnTo>
                        <a:pt x="393" y="838200"/>
                      </a:lnTo>
                      <a:lnTo>
                        <a:pt x="90614" y="838200"/>
                      </a:lnTo>
                      <a:lnTo>
                        <a:pt x="92204" y="812800"/>
                      </a:lnTo>
                      <a:lnTo>
                        <a:pt x="95229" y="800100"/>
                      </a:lnTo>
                      <a:lnTo>
                        <a:pt x="99613" y="774700"/>
                      </a:lnTo>
                      <a:lnTo>
                        <a:pt x="105283" y="762000"/>
                      </a:lnTo>
                      <a:lnTo>
                        <a:pt x="222605" y="482600"/>
                      </a:lnTo>
                      <a:lnTo>
                        <a:pt x="226053" y="482600"/>
                      </a:lnTo>
                      <a:lnTo>
                        <a:pt x="228736" y="469900"/>
                      </a:lnTo>
                      <a:lnTo>
                        <a:pt x="230653" y="457200"/>
                      </a:lnTo>
                      <a:close/>
                    </a:path>
                    <a:path w="236854" h="7556500">
                      <a:moveTo>
                        <a:pt x="230606" y="342900"/>
                      </a:moveTo>
                      <a:lnTo>
                        <a:pt x="138887" y="342900"/>
                      </a:lnTo>
                      <a:lnTo>
                        <a:pt x="140500" y="355600"/>
                      </a:lnTo>
                      <a:lnTo>
                        <a:pt x="141274" y="355600"/>
                      </a:lnTo>
                      <a:lnTo>
                        <a:pt x="144868" y="381000"/>
                      </a:lnTo>
                      <a:lnTo>
                        <a:pt x="146205" y="406400"/>
                      </a:lnTo>
                      <a:lnTo>
                        <a:pt x="145289" y="419100"/>
                      </a:lnTo>
                      <a:lnTo>
                        <a:pt x="142125" y="444500"/>
                      </a:lnTo>
                      <a:lnTo>
                        <a:pt x="141770" y="444500"/>
                      </a:lnTo>
                      <a:lnTo>
                        <a:pt x="141274" y="457200"/>
                      </a:lnTo>
                      <a:lnTo>
                        <a:pt x="231800" y="457200"/>
                      </a:lnTo>
                      <a:lnTo>
                        <a:pt x="235414" y="431800"/>
                      </a:lnTo>
                      <a:lnTo>
                        <a:pt x="236413" y="406400"/>
                      </a:lnTo>
                      <a:lnTo>
                        <a:pt x="234807" y="368300"/>
                      </a:lnTo>
                      <a:lnTo>
                        <a:pt x="230606" y="342900"/>
                      </a:lnTo>
                      <a:close/>
                    </a:path>
                    <a:path w="236854" h="7556500">
                      <a:moveTo>
                        <a:pt x="94341" y="0"/>
                      </a:moveTo>
                      <a:lnTo>
                        <a:pt x="3571" y="0"/>
                      </a:lnTo>
                      <a:lnTo>
                        <a:pt x="5124" y="12700"/>
                      </a:lnTo>
                      <a:lnTo>
                        <a:pt x="10954" y="38100"/>
                      </a:lnTo>
                      <a:lnTo>
                        <a:pt x="18846" y="63500"/>
                      </a:lnTo>
                      <a:lnTo>
                        <a:pt x="135648" y="330200"/>
                      </a:lnTo>
                      <a:lnTo>
                        <a:pt x="137426" y="342900"/>
                      </a:lnTo>
                      <a:lnTo>
                        <a:pt x="229831" y="342900"/>
                      </a:lnTo>
                      <a:lnTo>
                        <a:pt x="227545" y="330200"/>
                      </a:lnTo>
                      <a:lnTo>
                        <a:pt x="225488" y="330200"/>
                      </a:lnTo>
                      <a:lnTo>
                        <a:pt x="223189" y="317500"/>
                      </a:lnTo>
                      <a:lnTo>
                        <a:pt x="105283" y="38100"/>
                      </a:lnTo>
                      <a:lnTo>
                        <a:pt x="99009" y="25400"/>
                      </a:lnTo>
                      <a:lnTo>
                        <a:pt x="94341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" name="object 3"/>
                <p:cNvSpPr/>
                <p:nvPr/>
              </p:nvSpPr>
              <p:spPr>
                <a:xfrm>
                  <a:off x="11230175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711" y="7480300"/>
                      </a:moveTo>
                      <a:lnTo>
                        <a:pt x="141262" y="7480300"/>
                      </a:lnTo>
                      <a:lnTo>
                        <a:pt x="142024" y="7493000"/>
                      </a:lnTo>
                      <a:lnTo>
                        <a:pt x="145786" y="7518400"/>
                      </a:lnTo>
                      <a:lnTo>
                        <a:pt x="145969" y="7543800"/>
                      </a:lnTo>
                      <a:lnTo>
                        <a:pt x="144335" y="7556500"/>
                      </a:lnTo>
                      <a:lnTo>
                        <a:pt x="236040" y="7556500"/>
                      </a:lnTo>
                      <a:lnTo>
                        <a:pt x="236044" y="7518400"/>
                      </a:lnTo>
                      <a:lnTo>
                        <a:pt x="231711" y="7480300"/>
                      </a:lnTo>
                      <a:close/>
                    </a:path>
                    <a:path w="236854" h="7556500">
                      <a:moveTo>
                        <a:pt x="229161" y="7467600"/>
                      </a:moveTo>
                      <a:lnTo>
                        <a:pt x="137502" y="7467600"/>
                      </a:lnTo>
                      <a:lnTo>
                        <a:pt x="139814" y="7480300"/>
                      </a:lnTo>
                      <a:lnTo>
                        <a:pt x="230624" y="7480300"/>
                      </a:lnTo>
                      <a:lnTo>
                        <a:pt x="229161" y="7467600"/>
                      </a:lnTo>
                      <a:close/>
                    </a:path>
                    <a:path w="236854" h="7556500">
                      <a:moveTo>
                        <a:pt x="228384" y="6705600"/>
                      </a:moveTo>
                      <a:lnTo>
                        <a:pt x="136321" y="6705600"/>
                      </a:lnTo>
                      <a:lnTo>
                        <a:pt x="135712" y="6718300"/>
                      </a:lnTo>
                      <a:lnTo>
                        <a:pt x="18923" y="6985000"/>
                      </a:lnTo>
                      <a:lnTo>
                        <a:pt x="10934" y="7010400"/>
                      </a:lnTo>
                      <a:lnTo>
                        <a:pt x="5067" y="7035800"/>
                      </a:lnTo>
                      <a:lnTo>
                        <a:pt x="1438" y="7061200"/>
                      </a:lnTo>
                      <a:lnTo>
                        <a:pt x="165" y="7086600"/>
                      </a:lnTo>
                      <a:lnTo>
                        <a:pt x="1437" y="7124700"/>
                      </a:lnTo>
                      <a:lnTo>
                        <a:pt x="5056" y="7150100"/>
                      </a:lnTo>
                      <a:lnTo>
                        <a:pt x="10896" y="7175500"/>
                      </a:lnTo>
                      <a:lnTo>
                        <a:pt x="18834" y="7188200"/>
                      </a:lnTo>
                      <a:lnTo>
                        <a:pt x="135636" y="7467600"/>
                      </a:lnTo>
                      <a:lnTo>
                        <a:pt x="227332" y="7467600"/>
                      </a:lnTo>
                      <a:lnTo>
                        <a:pt x="225145" y="7454900"/>
                      </a:lnTo>
                      <a:lnTo>
                        <a:pt x="223342" y="7454900"/>
                      </a:lnTo>
                      <a:lnTo>
                        <a:pt x="105359" y="7175500"/>
                      </a:lnTo>
                      <a:lnTo>
                        <a:pt x="99005" y="7162800"/>
                      </a:lnTo>
                      <a:lnTo>
                        <a:pt x="94327" y="7137400"/>
                      </a:lnTo>
                      <a:lnTo>
                        <a:pt x="91437" y="7112000"/>
                      </a:lnTo>
                      <a:lnTo>
                        <a:pt x="90449" y="7086600"/>
                      </a:lnTo>
                      <a:lnTo>
                        <a:pt x="91437" y="7061200"/>
                      </a:lnTo>
                      <a:lnTo>
                        <a:pt x="94327" y="7048500"/>
                      </a:lnTo>
                      <a:lnTo>
                        <a:pt x="99005" y="7023100"/>
                      </a:lnTo>
                      <a:lnTo>
                        <a:pt x="105359" y="6997700"/>
                      </a:lnTo>
                      <a:lnTo>
                        <a:pt x="222669" y="6731000"/>
                      </a:lnTo>
                      <a:lnTo>
                        <a:pt x="223862" y="6731000"/>
                      </a:lnTo>
                      <a:lnTo>
                        <a:pt x="224548" y="6718300"/>
                      </a:lnTo>
                      <a:lnTo>
                        <a:pt x="227025" y="6718300"/>
                      </a:lnTo>
                      <a:lnTo>
                        <a:pt x="228384" y="6705600"/>
                      </a:lnTo>
                      <a:close/>
                    </a:path>
                    <a:path w="236854" h="7556500">
                      <a:moveTo>
                        <a:pt x="228777" y="5816600"/>
                      </a:moveTo>
                      <a:lnTo>
                        <a:pt x="135712" y="5816600"/>
                      </a:lnTo>
                      <a:lnTo>
                        <a:pt x="18923" y="6096000"/>
                      </a:lnTo>
                      <a:lnTo>
                        <a:pt x="9842" y="6121400"/>
                      </a:lnTo>
                      <a:lnTo>
                        <a:pt x="3705" y="6146800"/>
                      </a:lnTo>
                      <a:lnTo>
                        <a:pt x="506" y="6172200"/>
                      </a:lnTo>
                      <a:lnTo>
                        <a:pt x="241" y="6210300"/>
                      </a:lnTo>
                      <a:lnTo>
                        <a:pt x="444" y="6210300"/>
                      </a:lnTo>
                      <a:lnTo>
                        <a:pt x="2335" y="6235700"/>
                      </a:lnTo>
                      <a:lnTo>
                        <a:pt x="6092" y="6261100"/>
                      </a:lnTo>
                      <a:lnTo>
                        <a:pt x="11645" y="6286500"/>
                      </a:lnTo>
                      <a:lnTo>
                        <a:pt x="18923" y="6299200"/>
                      </a:lnTo>
                      <a:lnTo>
                        <a:pt x="135966" y="6578600"/>
                      </a:lnTo>
                      <a:lnTo>
                        <a:pt x="139458" y="6578600"/>
                      </a:lnTo>
                      <a:lnTo>
                        <a:pt x="141516" y="6591300"/>
                      </a:lnTo>
                      <a:lnTo>
                        <a:pt x="141935" y="6604000"/>
                      </a:lnTo>
                      <a:lnTo>
                        <a:pt x="142278" y="6604000"/>
                      </a:lnTo>
                      <a:lnTo>
                        <a:pt x="145343" y="6629400"/>
                      </a:lnTo>
                      <a:lnTo>
                        <a:pt x="146229" y="6642100"/>
                      </a:lnTo>
                      <a:lnTo>
                        <a:pt x="144926" y="6667500"/>
                      </a:lnTo>
                      <a:lnTo>
                        <a:pt x="141427" y="6692900"/>
                      </a:lnTo>
                      <a:lnTo>
                        <a:pt x="139636" y="6692900"/>
                      </a:lnTo>
                      <a:lnTo>
                        <a:pt x="139636" y="6705600"/>
                      </a:lnTo>
                      <a:lnTo>
                        <a:pt x="230517" y="6705600"/>
                      </a:lnTo>
                      <a:lnTo>
                        <a:pt x="234814" y="6680200"/>
                      </a:lnTo>
                      <a:lnTo>
                        <a:pt x="236469" y="6654800"/>
                      </a:lnTo>
                      <a:lnTo>
                        <a:pt x="235487" y="6616700"/>
                      </a:lnTo>
                      <a:lnTo>
                        <a:pt x="231876" y="6591300"/>
                      </a:lnTo>
                      <a:lnTo>
                        <a:pt x="230871" y="6591300"/>
                      </a:lnTo>
                      <a:lnTo>
                        <a:pt x="229001" y="6578600"/>
                      </a:lnTo>
                      <a:lnTo>
                        <a:pt x="226266" y="6565900"/>
                      </a:lnTo>
                      <a:lnTo>
                        <a:pt x="222669" y="6553200"/>
                      </a:lnTo>
                      <a:lnTo>
                        <a:pt x="105359" y="6286500"/>
                      </a:lnTo>
                      <a:lnTo>
                        <a:pt x="99005" y="6261100"/>
                      </a:lnTo>
                      <a:lnTo>
                        <a:pt x="94327" y="6248400"/>
                      </a:lnTo>
                      <a:lnTo>
                        <a:pt x="91437" y="6223000"/>
                      </a:lnTo>
                      <a:lnTo>
                        <a:pt x="90449" y="6197600"/>
                      </a:lnTo>
                      <a:lnTo>
                        <a:pt x="91437" y="6172200"/>
                      </a:lnTo>
                      <a:lnTo>
                        <a:pt x="94327" y="6146800"/>
                      </a:lnTo>
                      <a:lnTo>
                        <a:pt x="99005" y="6134100"/>
                      </a:lnTo>
                      <a:lnTo>
                        <a:pt x="105359" y="6108700"/>
                      </a:lnTo>
                      <a:lnTo>
                        <a:pt x="222669" y="5842000"/>
                      </a:lnTo>
                      <a:lnTo>
                        <a:pt x="226086" y="5829300"/>
                      </a:lnTo>
                      <a:lnTo>
                        <a:pt x="228777" y="5816600"/>
                      </a:lnTo>
                      <a:close/>
                    </a:path>
                    <a:path w="236854" h="7556500">
                      <a:moveTo>
                        <a:pt x="233502" y="5791200"/>
                      </a:moveTo>
                      <a:lnTo>
                        <a:pt x="142405" y="5791200"/>
                      </a:lnTo>
                      <a:lnTo>
                        <a:pt x="140716" y="5803900"/>
                      </a:lnTo>
                      <a:lnTo>
                        <a:pt x="138493" y="5816600"/>
                      </a:lnTo>
                      <a:lnTo>
                        <a:pt x="230716" y="5816600"/>
                      </a:lnTo>
                      <a:lnTo>
                        <a:pt x="231876" y="5803900"/>
                      </a:lnTo>
                      <a:lnTo>
                        <a:pt x="232765" y="5803900"/>
                      </a:lnTo>
                      <a:lnTo>
                        <a:pt x="233502" y="5791200"/>
                      </a:lnTo>
                      <a:close/>
                    </a:path>
                    <a:path w="236854" h="7556500">
                      <a:moveTo>
                        <a:pt x="234746" y="5778500"/>
                      </a:moveTo>
                      <a:lnTo>
                        <a:pt x="144500" y="5778500"/>
                      </a:lnTo>
                      <a:lnTo>
                        <a:pt x="143598" y="5791200"/>
                      </a:lnTo>
                      <a:lnTo>
                        <a:pt x="234492" y="5791200"/>
                      </a:lnTo>
                      <a:lnTo>
                        <a:pt x="234746" y="5778500"/>
                      </a:lnTo>
                      <a:close/>
                    </a:path>
                    <a:path w="236854" h="7556500">
                      <a:moveTo>
                        <a:pt x="235864" y="5765800"/>
                      </a:moveTo>
                      <a:lnTo>
                        <a:pt x="145415" y="5765800"/>
                      </a:lnTo>
                      <a:lnTo>
                        <a:pt x="145135" y="5778500"/>
                      </a:lnTo>
                      <a:lnTo>
                        <a:pt x="235407" y="5778500"/>
                      </a:lnTo>
                      <a:lnTo>
                        <a:pt x="235864" y="5765800"/>
                      </a:lnTo>
                      <a:close/>
                    </a:path>
                    <a:path w="236854" h="7556500">
                      <a:moveTo>
                        <a:pt x="230624" y="5689600"/>
                      </a:moveTo>
                      <a:lnTo>
                        <a:pt x="138963" y="5689600"/>
                      </a:lnTo>
                      <a:lnTo>
                        <a:pt x="140576" y="5702300"/>
                      </a:lnTo>
                      <a:lnTo>
                        <a:pt x="141351" y="5702300"/>
                      </a:lnTo>
                      <a:lnTo>
                        <a:pt x="142875" y="5715000"/>
                      </a:lnTo>
                      <a:lnTo>
                        <a:pt x="144068" y="5715000"/>
                      </a:lnTo>
                      <a:lnTo>
                        <a:pt x="144919" y="5727700"/>
                      </a:lnTo>
                      <a:lnTo>
                        <a:pt x="145816" y="5740400"/>
                      </a:lnTo>
                      <a:lnTo>
                        <a:pt x="146191" y="5753100"/>
                      </a:lnTo>
                      <a:lnTo>
                        <a:pt x="146053" y="5765800"/>
                      </a:lnTo>
                      <a:lnTo>
                        <a:pt x="236270" y="5765800"/>
                      </a:lnTo>
                      <a:lnTo>
                        <a:pt x="236428" y="5753100"/>
                      </a:lnTo>
                      <a:lnTo>
                        <a:pt x="235738" y="5727700"/>
                      </a:lnTo>
                      <a:lnTo>
                        <a:pt x="234175" y="5715000"/>
                      </a:lnTo>
                      <a:lnTo>
                        <a:pt x="231711" y="5702300"/>
                      </a:lnTo>
                      <a:lnTo>
                        <a:pt x="230624" y="5689600"/>
                      </a:lnTo>
                      <a:close/>
                    </a:path>
                    <a:path w="236854" h="7556500">
                      <a:moveTo>
                        <a:pt x="235851" y="4838700"/>
                      </a:moveTo>
                      <a:lnTo>
                        <a:pt x="145491" y="4838700"/>
                      </a:lnTo>
                      <a:lnTo>
                        <a:pt x="146129" y="4864100"/>
                      </a:lnTo>
                      <a:lnTo>
                        <a:pt x="145683" y="4876800"/>
                      </a:lnTo>
                      <a:lnTo>
                        <a:pt x="144124" y="4889500"/>
                      </a:lnTo>
                      <a:lnTo>
                        <a:pt x="141427" y="4902200"/>
                      </a:lnTo>
                      <a:lnTo>
                        <a:pt x="139636" y="4914900"/>
                      </a:lnTo>
                      <a:lnTo>
                        <a:pt x="137934" y="4914900"/>
                      </a:lnTo>
                      <a:lnTo>
                        <a:pt x="137248" y="4927600"/>
                      </a:lnTo>
                      <a:lnTo>
                        <a:pt x="135712" y="4927600"/>
                      </a:lnTo>
                      <a:lnTo>
                        <a:pt x="18923" y="5207000"/>
                      </a:lnTo>
                      <a:lnTo>
                        <a:pt x="10934" y="5219700"/>
                      </a:lnTo>
                      <a:lnTo>
                        <a:pt x="5067" y="5245100"/>
                      </a:lnTo>
                      <a:lnTo>
                        <a:pt x="1438" y="5270500"/>
                      </a:lnTo>
                      <a:lnTo>
                        <a:pt x="165" y="5308600"/>
                      </a:lnTo>
                      <a:lnTo>
                        <a:pt x="520" y="5321300"/>
                      </a:lnTo>
                      <a:lnTo>
                        <a:pt x="2528" y="5346700"/>
                      </a:lnTo>
                      <a:lnTo>
                        <a:pt x="6311" y="5372100"/>
                      </a:lnTo>
                      <a:lnTo>
                        <a:pt x="11800" y="5384800"/>
                      </a:lnTo>
                      <a:lnTo>
                        <a:pt x="18923" y="5410200"/>
                      </a:lnTo>
                      <a:lnTo>
                        <a:pt x="135712" y="5689600"/>
                      </a:lnTo>
                      <a:lnTo>
                        <a:pt x="229161" y="5689600"/>
                      </a:lnTo>
                      <a:lnTo>
                        <a:pt x="227332" y="5676900"/>
                      </a:lnTo>
                      <a:lnTo>
                        <a:pt x="224294" y="5676900"/>
                      </a:lnTo>
                      <a:lnTo>
                        <a:pt x="223774" y="5664200"/>
                      </a:lnTo>
                      <a:lnTo>
                        <a:pt x="223342" y="5664200"/>
                      </a:lnTo>
                      <a:lnTo>
                        <a:pt x="105359" y="5397500"/>
                      </a:lnTo>
                      <a:lnTo>
                        <a:pt x="99066" y="5372100"/>
                      </a:lnTo>
                      <a:lnTo>
                        <a:pt x="94414" y="5346700"/>
                      </a:lnTo>
                      <a:lnTo>
                        <a:pt x="91511" y="5334000"/>
                      </a:lnTo>
                      <a:lnTo>
                        <a:pt x="90462" y="5308600"/>
                      </a:lnTo>
                      <a:lnTo>
                        <a:pt x="91553" y="5283200"/>
                      </a:lnTo>
                      <a:lnTo>
                        <a:pt x="94472" y="5257800"/>
                      </a:lnTo>
                      <a:lnTo>
                        <a:pt x="99109" y="5245100"/>
                      </a:lnTo>
                      <a:lnTo>
                        <a:pt x="105359" y="5219700"/>
                      </a:lnTo>
                      <a:lnTo>
                        <a:pt x="223177" y="4940300"/>
                      </a:lnTo>
                      <a:lnTo>
                        <a:pt x="229097" y="4927600"/>
                      </a:lnTo>
                      <a:lnTo>
                        <a:pt x="233305" y="4902200"/>
                      </a:lnTo>
                      <a:lnTo>
                        <a:pt x="235817" y="4889500"/>
                      </a:lnTo>
                      <a:lnTo>
                        <a:pt x="236651" y="4864100"/>
                      </a:lnTo>
                      <a:lnTo>
                        <a:pt x="236435" y="4864100"/>
                      </a:lnTo>
                      <a:lnTo>
                        <a:pt x="236296" y="4851400"/>
                      </a:lnTo>
                      <a:lnTo>
                        <a:pt x="235953" y="4851400"/>
                      </a:lnTo>
                      <a:lnTo>
                        <a:pt x="235851" y="4838700"/>
                      </a:lnTo>
                      <a:close/>
                    </a:path>
                    <a:path w="236854" h="7556500">
                      <a:moveTo>
                        <a:pt x="90449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99" y="4470400"/>
                      </a:lnTo>
                      <a:lnTo>
                        <a:pt x="18923" y="4521200"/>
                      </a:lnTo>
                      <a:lnTo>
                        <a:pt x="135636" y="4800600"/>
                      </a:lnTo>
                      <a:lnTo>
                        <a:pt x="138136" y="4800600"/>
                      </a:lnTo>
                      <a:lnTo>
                        <a:pt x="140304" y="4813300"/>
                      </a:lnTo>
                      <a:lnTo>
                        <a:pt x="142142" y="4826000"/>
                      </a:lnTo>
                      <a:lnTo>
                        <a:pt x="143725" y="4826000"/>
                      </a:lnTo>
                      <a:lnTo>
                        <a:pt x="144487" y="4838700"/>
                      </a:lnTo>
                      <a:lnTo>
                        <a:pt x="235021" y="4838700"/>
                      </a:lnTo>
                      <a:lnTo>
                        <a:pt x="234180" y="4826000"/>
                      </a:lnTo>
                      <a:lnTo>
                        <a:pt x="233136" y="4813300"/>
                      </a:lnTo>
                      <a:lnTo>
                        <a:pt x="231876" y="4813300"/>
                      </a:lnTo>
                      <a:lnTo>
                        <a:pt x="230871" y="4800600"/>
                      </a:lnTo>
                      <a:lnTo>
                        <a:pt x="229001" y="4787900"/>
                      </a:lnTo>
                      <a:lnTo>
                        <a:pt x="226266" y="4787900"/>
                      </a:lnTo>
                      <a:lnTo>
                        <a:pt x="222669" y="4775200"/>
                      </a:lnTo>
                      <a:lnTo>
                        <a:pt x="105359" y="4495800"/>
                      </a:lnTo>
                      <a:lnTo>
                        <a:pt x="99005" y="4483100"/>
                      </a:lnTo>
                      <a:lnTo>
                        <a:pt x="94327" y="4457700"/>
                      </a:lnTo>
                      <a:lnTo>
                        <a:pt x="91437" y="4432300"/>
                      </a:lnTo>
                      <a:lnTo>
                        <a:pt x="90449" y="4419600"/>
                      </a:lnTo>
                      <a:lnTo>
                        <a:pt x="90449" y="4406900"/>
                      </a:lnTo>
                      <a:close/>
                    </a:path>
                    <a:path w="236854" h="7556500">
                      <a:moveTo>
                        <a:pt x="230124" y="4025900"/>
                      </a:moveTo>
                      <a:lnTo>
                        <a:pt x="138264" y="4025900"/>
                      </a:lnTo>
                      <a:lnTo>
                        <a:pt x="137299" y="4038600"/>
                      </a:lnTo>
                      <a:lnTo>
                        <a:pt x="18923" y="4305300"/>
                      </a:lnTo>
                      <a:lnTo>
                        <a:pt x="13492" y="4318000"/>
                      </a:lnTo>
                      <a:lnTo>
                        <a:pt x="8953" y="4343400"/>
                      </a:lnTo>
                      <a:lnTo>
                        <a:pt x="5328" y="4356100"/>
                      </a:lnTo>
                      <a:lnTo>
                        <a:pt x="2641" y="4368800"/>
                      </a:lnTo>
                      <a:lnTo>
                        <a:pt x="2451" y="4381500"/>
                      </a:lnTo>
                      <a:lnTo>
                        <a:pt x="1600" y="4381500"/>
                      </a:lnTo>
                      <a:lnTo>
                        <a:pt x="784" y="4394200"/>
                      </a:lnTo>
                      <a:lnTo>
                        <a:pt x="341" y="4406900"/>
                      </a:lnTo>
                      <a:lnTo>
                        <a:pt x="90652" y="4406900"/>
                      </a:lnTo>
                      <a:lnTo>
                        <a:pt x="92223" y="4381500"/>
                      </a:lnTo>
                      <a:lnTo>
                        <a:pt x="95191" y="4368800"/>
                      </a:lnTo>
                      <a:lnTo>
                        <a:pt x="99566" y="4343400"/>
                      </a:lnTo>
                      <a:lnTo>
                        <a:pt x="105359" y="4330700"/>
                      </a:lnTo>
                      <a:lnTo>
                        <a:pt x="198640" y="4114800"/>
                      </a:lnTo>
                      <a:lnTo>
                        <a:pt x="198196" y="4114800"/>
                      </a:lnTo>
                      <a:lnTo>
                        <a:pt x="223177" y="4051300"/>
                      </a:lnTo>
                      <a:lnTo>
                        <a:pt x="225793" y="4051300"/>
                      </a:lnTo>
                      <a:lnTo>
                        <a:pt x="226466" y="4038600"/>
                      </a:lnTo>
                      <a:lnTo>
                        <a:pt x="229171" y="4038600"/>
                      </a:lnTo>
                      <a:lnTo>
                        <a:pt x="230124" y="4025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202" y="3962400"/>
                      </a:lnTo>
                      <a:lnTo>
                        <a:pt x="146007" y="3975100"/>
                      </a:lnTo>
                      <a:lnTo>
                        <a:pt x="145283" y="3987800"/>
                      </a:lnTo>
                      <a:lnTo>
                        <a:pt x="144018" y="4000500"/>
                      </a:lnTo>
                      <a:lnTo>
                        <a:pt x="142201" y="4013200"/>
                      </a:lnTo>
                      <a:lnTo>
                        <a:pt x="141058" y="4013200"/>
                      </a:lnTo>
                      <a:lnTo>
                        <a:pt x="140512" y="4025900"/>
                      </a:lnTo>
                      <a:lnTo>
                        <a:pt x="230809" y="4025900"/>
                      </a:lnTo>
                      <a:lnTo>
                        <a:pt x="233477" y="4013200"/>
                      </a:lnTo>
                      <a:lnTo>
                        <a:pt x="235305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093" y="3949700"/>
                      </a:moveTo>
                      <a:lnTo>
                        <a:pt x="145669" y="3949700"/>
                      </a:lnTo>
                      <a:lnTo>
                        <a:pt x="145961" y="3962400"/>
                      </a:lnTo>
                      <a:lnTo>
                        <a:pt x="236093" y="3962400"/>
                      </a:lnTo>
                      <a:lnTo>
                        <a:pt x="236093" y="3949700"/>
                      </a:lnTo>
                      <a:close/>
                    </a:path>
                    <a:path w="236854" h="7556500">
                      <a:moveTo>
                        <a:pt x="230682" y="3911600"/>
                      </a:moveTo>
                      <a:lnTo>
                        <a:pt x="139814" y="3911600"/>
                      </a:lnTo>
                      <a:lnTo>
                        <a:pt x="141262" y="3924300"/>
                      </a:lnTo>
                      <a:lnTo>
                        <a:pt x="142024" y="3924300"/>
                      </a:lnTo>
                      <a:lnTo>
                        <a:pt x="143637" y="3937000"/>
                      </a:lnTo>
                      <a:lnTo>
                        <a:pt x="144716" y="3949700"/>
                      </a:lnTo>
                      <a:lnTo>
                        <a:pt x="235285" y="3949700"/>
                      </a:lnTo>
                      <a:lnTo>
                        <a:pt x="234151" y="3937000"/>
                      </a:lnTo>
                      <a:lnTo>
                        <a:pt x="232620" y="3924300"/>
                      </a:lnTo>
                      <a:lnTo>
                        <a:pt x="230682" y="3911600"/>
                      </a:lnTo>
                      <a:close/>
                    </a:path>
                    <a:path w="236854" h="7556500">
                      <a:moveTo>
                        <a:pt x="229323" y="3136900"/>
                      </a:moveTo>
                      <a:lnTo>
                        <a:pt x="137210" y="3136900"/>
                      </a:lnTo>
                      <a:lnTo>
                        <a:pt x="135712" y="3149600"/>
                      </a:lnTo>
                      <a:lnTo>
                        <a:pt x="18923" y="3416300"/>
                      </a:lnTo>
                      <a:lnTo>
                        <a:pt x="11843" y="3441700"/>
                      </a:lnTo>
                      <a:lnTo>
                        <a:pt x="6370" y="3467100"/>
                      </a:lnTo>
                      <a:lnTo>
                        <a:pt x="2576" y="3479800"/>
                      </a:lnTo>
                      <a:lnTo>
                        <a:pt x="533" y="3505200"/>
                      </a:lnTo>
                      <a:lnTo>
                        <a:pt x="457" y="3517900"/>
                      </a:lnTo>
                      <a:lnTo>
                        <a:pt x="177" y="3517900"/>
                      </a:lnTo>
                      <a:lnTo>
                        <a:pt x="1437" y="3556000"/>
                      </a:lnTo>
                      <a:lnTo>
                        <a:pt x="10896" y="3606800"/>
                      </a:lnTo>
                      <a:lnTo>
                        <a:pt x="135636" y="3898900"/>
                      </a:lnTo>
                      <a:lnTo>
                        <a:pt x="136486" y="3898900"/>
                      </a:lnTo>
                      <a:lnTo>
                        <a:pt x="137502" y="3911600"/>
                      </a:lnTo>
                      <a:lnTo>
                        <a:pt x="229908" y="3911600"/>
                      </a:lnTo>
                      <a:lnTo>
                        <a:pt x="227622" y="3898900"/>
                      </a:lnTo>
                      <a:lnTo>
                        <a:pt x="225564" y="3886200"/>
                      </a:lnTo>
                      <a:lnTo>
                        <a:pt x="223342" y="3886200"/>
                      </a:lnTo>
                      <a:lnTo>
                        <a:pt x="105359" y="3606800"/>
                      </a:lnTo>
                      <a:lnTo>
                        <a:pt x="99093" y="3594100"/>
                      </a:lnTo>
                      <a:lnTo>
                        <a:pt x="94448" y="3568700"/>
                      </a:lnTo>
                      <a:lnTo>
                        <a:pt x="91534" y="3543300"/>
                      </a:lnTo>
                      <a:lnTo>
                        <a:pt x="90462" y="3517900"/>
                      </a:lnTo>
                      <a:lnTo>
                        <a:pt x="91496" y="3505200"/>
                      </a:lnTo>
                      <a:lnTo>
                        <a:pt x="94395" y="3479800"/>
                      </a:lnTo>
                      <a:lnTo>
                        <a:pt x="99052" y="3454400"/>
                      </a:lnTo>
                      <a:lnTo>
                        <a:pt x="105359" y="3441700"/>
                      </a:lnTo>
                      <a:lnTo>
                        <a:pt x="223177" y="3162300"/>
                      </a:lnTo>
                      <a:lnTo>
                        <a:pt x="224967" y="3162300"/>
                      </a:lnTo>
                      <a:lnTo>
                        <a:pt x="225488" y="3149600"/>
                      </a:lnTo>
                      <a:lnTo>
                        <a:pt x="228384" y="3149600"/>
                      </a:lnTo>
                      <a:lnTo>
                        <a:pt x="229323" y="3136900"/>
                      </a:lnTo>
                      <a:close/>
                    </a:path>
                    <a:path w="236854" h="7556500">
                      <a:moveTo>
                        <a:pt x="232359" y="3124200"/>
                      </a:moveTo>
                      <a:lnTo>
                        <a:pt x="139636" y="3124200"/>
                      </a:lnTo>
                      <a:lnTo>
                        <a:pt x="139636" y="3136900"/>
                      </a:lnTo>
                      <a:lnTo>
                        <a:pt x="231508" y="3136900"/>
                      </a:lnTo>
                      <a:lnTo>
                        <a:pt x="232359" y="3124200"/>
                      </a:lnTo>
                      <a:close/>
                    </a:path>
                    <a:path w="236854" h="7556500">
                      <a:moveTo>
                        <a:pt x="234327" y="3111500"/>
                      </a:moveTo>
                      <a:lnTo>
                        <a:pt x="143903" y="3111500"/>
                      </a:lnTo>
                      <a:lnTo>
                        <a:pt x="142506" y="3124200"/>
                      </a:lnTo>
                      <a:lnTo>
                        <a:pt x="233476" y="3124200"/>
                      </a:lnTo>
                      <a:lnTo>
                        <a:pt x="234327" y="3111500"/>
                      </a:lnTo>
                      <a:close/>
                    </a:path>
                    <a:path w="236854" h="7556500">
                      <a:moveTo>
                        <a:pt x="235508" y="3098800"/>
                      </a:moveTo>
                      <a:lnTo>
                        <a:pt x="144881" y="3098800"/>
                      </a:lnTo>
                      <a:lnTo>
                        <a:pt x="144653" y="3111500"/>
                      </a:lnTo>
                      <a:lnTo>
                        <a:pt x="234848" y="3111500"/>
                      </a:lnTo>
                      <a:lnTo>
                        <a:pt x="235508" y="3098800"/>
                      </a:lnTo>
                      <a:close/>
                    </a:path>
                    <a:path w="236854" h="7556500">
                      <a:moveTo>
                        <a:pt x="231559" y="3022600"/>
                      </a:moveTo>
                      <a:lnTo>
                        <a:pt x="139322" y="3022600"/>
                      </a:lnTo>
                      <a:lnTo>
                        <a:pt x="140819" y="3035300"/>
                      </a:lnTo>
                      <a:lnTo>
                        <a:pt x="142278" y="3035300"/>
                      </a:lnTo>
                      <a:lnTo>
                        <a:pt x="144700" y="3048000"/>
                      </a:lnTo>
                      <a:lnTo>
                        <a:pt x="145961" y="3073400"/>
                      </a:lnTo>
                      <a:lnTo>
                        <a:pt x="146078" y="3086100"/>
                      </a:lnTo>
                      <a:lnTo>
                        <a:pt x="145072" y="3098800"/>
                      </a:lnTo>
                      <a:lnTo>
                        <a:pt x="236207" y="3098800"/>
                      </a:lnTo>
                      <a:lnTo>
                        <a:pt x="236359" y="3086100"/>
                      </a:lnTo>
                      <a:lnTo>
                        <a:pt x="236651" y="3086100"/>
                      </a:lnTo>
                      <a:lnTo>
                        <a:pt x="236315" y="3060700"/>
                      </a:lnTo>
                      <a:lnTo>
                        <a:pt x="235329" y="3048000"/>
                      </a:lnTo>
                      <a:lnTo>
                        <a:pt x="233731" y="3035300"/>
                      </a:lnTo>
                      <a:lnTo>
                        <a:pt x="231559" y="3022600"/>
                      </a:lnTo>
                      <a:close/>
                    </a:path>
                    <a:path w="236854" h="7556500">
                      <a:moveTo>
                        <a:pt x="231876" y="2235200"/>
                      </a:moveTo>
                      <a:lnTo>
                        <a:pt x="139468" y="2235200"/>
                      </a:lnTo>
                      <a:lnTo>
                        <a:pt x="137693" y="2247900"/>
                      </a:lnTo>
                      <a:lnTo>
                        <a:pt x="135712" y="2247900"/>
                      </a:lnTo>
                      <a:lnTo>
                        <a:pt x="18923" y="2527300"/>
                      </a:lnTo>
                      <a:lnTo>
                        <a:pt x="4632" y="2578100"/>
                      </a:lnTo>
                      <a:lnTo>
                        <a:pt x="0" y="2628900"/>
                      </a:lnTo>
                      <a:lnTo>
                        <a:pt x="1170" y="2667000"/>
                      </a:lnTo>
                      <a:lnTo>
                        <a:pt x="4699" y="2692400"/>
                      </a:lnTo>
                      <a:lnTo>
                        <a:pt x="10608" y="2717800"/>
                      </a:lnTo>
                      <a:lnTo>
                        <a:pt x="18923" y="2743200"/>
                      </a:lnTo>
                      <a:lnTo>
                        <a:pt x="135712" y="3009900"/>
                      </a:lnTo>
                      <a:lnTo>
                        <a:pt x="137629" y="3022600"/>
                      </a:lnTo>
                      <a:lnTo>
                        <a:pt x="230511" y="3022600"/>
                      </a:lnTo>
                      <a:lnTo>
                        <a:pt x="228814" y="3009900"/>
                      </a:lnTo>
                      <a:lnTo>
                        <a:pt x="226467" y="3009900"/>
                      </a:lnTo>
                      <a:lnTo>
                        <a:pt x="223431" y="2997200"/>
                      </a:lnTo>
                      <a:lnTo>
                        <a:pt x="222783" y="2997200"/>
                      </a:lnTo>
                      <a:lnTo>
                        <a:pt x="208457" y="2959100"/>
                      </a:lnTo>
                      <a:lnTo>
                        <a:pt x="208940" y="2959100"/>
                      </a:lnTo>
                      <a:lnTo>
                        <a:pt x="105359" y="2717800"/>
                      </a:lnTo>
                      <a:lnTo>
                        <a:pt x="100285" y="2705100"/>
                      </a:lnTo>
                      <a:lnTo>
                        <a:pt x="96262" y="2692400"/>
                      </a:lnTo>
                      <a:lnTo>
                        <a:pt x="93282" y="2667000"/>
                      </a:lnTo>
                      <a:lnTo>
                        <a:pt x="91338" y="2654300"/>
                      </a:lnTo>
                      <a:lnTo>
                        <a:pt x="90817" y="2654300"/>
                      </a:lnTo>
                      <a:lnTo>
                        <a:pt x="90525" y="2641600"/>
                      </a:lnTo>
                      <a:lnTo>
                        <a:pt x="90449" y="2628900"/>
                      </a:lnTo>
                      <a:lnTo>
                        <a:pt x="91437" y="2603500"/>
                      </a:lnTo>
                      <a:lnTo>
                        <a:pt x="94327" y="2590800"/>
                      </a:lnTo>
                      <a:lnTo>
                        <a:pt x="99005" y="2565400"/>
                      </a:lnTo>
                      <a:lnTo>
                        <a:pt x="105359" y="2552700"/>
                      </a:lnTo>
                      <a:lnTo>
                        <a:pt x="222669" y="2273300"/>
                      </a:lnTo>
                      <a:lnTo>
                        <a:pt x="226086" y="2260600"/>
                      </a:lnTo>
                      <a:lnTo>
                        <a:pt x="228777" y="2260600"/>
                      </a:lnTo>
                      <a:lnTo>
                        <a:pt x="230716" y="2247900"/>
                      </a:lnTo>
                      <a:lnTo>
                        <a:pt x="231876" y="2235200"/>
                      </a:lnTo>
                      <a:close/>
                    </a:path>
                    <a:path w="236854" h="7556500">
                      <a:moveTo>
                        <a:pt x="233502" y="2222500"/>
                      </a:moveTo>
                      <a:lnTo>
                        <a:pt x="143598" y="2222500"/>
                      </a:lnTo>
                      <a:lnTo>
                        <a:pt x="142405" y="2235200"/>
                      </a:lnTo>
                      <a:lnTo>
                        <a:pt x="232765" y="2235200"/>
                      </a:lnTo>
                      <a:lnTo>
                        <a:pt x="233502" y="2222500"/>
                      </a:lnTo>
                      <a:close/>
                    </a:path>
                    <a:path w="236854" h="7556500">
                      <a:moveTo>
                        <a:pt x="235407" y="2209800"/>
                      </a:moveTo>
                      <a:lnTo>
                        <a:pt x="145237" y="2209800"/>
                      </a:lnTo>
                      <a:lnTo>
                        <a:pt x="144500" y="2222500"/>
                      </a:lnTo>
                      <a:lnTo>
                        <a:pt x="234746" y="2222500"/>
                      </a:lnTo>
                      <a:lnTo>
                        <a:pt x="235407" y="2209800"/>
                      </a:lnTo>
                      <a:close/>
                    </a:path>
                    <a:path w="236854" h="7556500">
                      <a:moveTo>
                        <a:pt x="231711" y="2133600"/>
                      </a:moveTo>
                      <a:lnTo>
                        <a:pt x="140576" y="2133600"/>
                      </a:lnTo>
                      <a:lnTo>
                        <a:pt x="141351" y="2146300"/>
                      </a:lnTo>
                      <a:lnTo>
                        <a:pt x="142875" y="2146300"/>
                      </a:lnTo>
                      <a:lnTo>
                        <a:pt x="144068" y="2159000"/>
                      </a:lnTo>
                      <a:lnTo>
                        <a:pt x="144919" y="2159000"/>
                      </a:lnTo>
                      <a:lnTo>
                        <a:pt x="145816" y="2171700"/>
                      </a:lnTo>
                      <a:lnTo>
                        <a:pt x="146191" y="2184400"/>
                      </a:lnTo>
                      <a:lnTo>
                        <a:pt x="146053" y="2197100"/>
                      </a:lnTo>
                      <a:lnTo>
                        <a:pt x="145415" y="2209800"/>
                      </a:lnTo>
                      <a:lnTo>
                        <a:pt x="235864" y="2209800"/>
                      </a:lnTo>
                      <a:lnTo>
                        <a:pt x="236080" y="2197100"/>
                      </a:lnTo>
                      <a:lnTo>
                        <a:pt x="236270" y="2197100"/>
                      </a:lnTo>
                      <a:lnTo>
                        <a:pt x="236428" y="2184400"/>
                      </a:lnTo>
                      <a:lnTo>
                        <a:pt x="235738" y="2171700"/>
                      </a:lnTo>
                      <a:lnTo>
                        <a:pt x="234175" y="2146300"/>
                      </a:lnTo>
                      <a:lnTo>
                        <a:pt x="231711" y="2133600"/>
                      </a:lnTo>
                      <a:close/>
                    </a:path>
                    <a:path w="236854" h="7556500">
                      <a:moveTo>
                        <a:pt x="229161" y="2120900"/>
                      </a:moveTo>
                      <a:lnTo>
                        <a:pt x="137426" y="2120900"/>
                      </a:lnTo>
                      <a:lnTo>
                        <a:pt x="138963" y="2133600"/>
                      </a:lnTo>
                      <a:lnTo>
                        <a:pt x="230624" y="2133600"/>
                      </a:lnTo>
                      <a:lnTo>
                        <a:pt x="229161" y="2120900"/>
                      </a:lnTo>
                      <a:close/>
                    </a:path>
                    <a:path w="236854" h="7556500">
                      <a:moveTo>
                        <a:pt x="230871" y="1231900"/>
                      </a:moveTo>
                      <a:lnTo>
                        <a:pt x="138136" y="1231900"/>
                      </a:lnTo>
                      <a:lnTo>
                        <a:pt x="140304" y="1244600"/>
                      </a:lnTo>
                      <a:lnTo>
                        <a:pt x="142142" y="1257300"/>
                      </a:lnTo>
                      <a:lnTo>
                        <a:pt x="143713" y="1270000"/>
                      </a:lnTo>
                      <a:lnTo>
                        <a:pt x="145046" y="1270000"/>
                      </a:lnTo>
                      <a:lnTo>
                        <a:pt x="145491" y="1282700"/>
                      </a:lnTo>
                      <a:lnTo>
                        <a:pt x="146129" y="1295400"/>
                      </a:lnTo>
                      <a:lnTo>
                        <a:pt x="145683" y="1308100"/>
                      </a:lnTo>
                      <a:lnTo>
                        <a:pt x="144124" y="1333500"/>
                      </a:lnTo>
                      <a:lnTo>
                        <a:pt x="141427" y="1346200"/>
                      </a:lnTo>
                      <a:lnTo>
                        <a:pt x="139204" y="1346200"/>
                      </a:lnTo>
                      <a:lnTo>
                        <a:pt x="137934" y="1358900"/>
                      </a:lnTo>
                      <a:lnTo>
                        <a:pt x="135712" y="1358900"/>
                      </a:lnTo>
                      <a:lnTo>
                        <a:pt x="18923" y="1638300"/>
                      </a:lnTo>
                      <a:lnTo>
                        <a:pt x="10934" y="1663700"/>
                      </a:lnTo>
                      <a:lnTo>
                        <a:pt x="5067" y="1689100"/>
                      </a:lnTo>
                      <a:lnTo>
                        <a:pt x="1438" y="1714500"/>
                      </a:lnTo>
                      <a:lnTo>
                        <a:pt x="165" y="1739900"/>
                      </a:lnTo>
                      <a:lnTo>
                        <a:pt x="190" y="1752600"/>
                      </a:lnTo>
                      <a:lnTo>
                        <a:pt x="495" y="1752600"/>
                      </a:lnTo>
                      <a:lnTo>
                        <a:pt x="2528" y="1778000"/>
                      </a:lnTo>
                      <a:lnTo>
                        <a:pt x="6311" y="1803400"/>
                      </a:lnTo>
                      <a:lnTo>
                        <a:pt x="11800" y="1828800"/>
                      </a:lnTo>
                      <a:lnTo>
                        <a:pt x="18923" y="1841500"/>
                      </a:lnTo>
                      <a:lnTo>
                        <a:pt x="135712" y="2120900"/>
                      </a:lnTo>
                      <a:lnTo>
                        <a:pt x="227332" y="2120900"/>
                      </a:lnTo>
                      <a:lnTo>
                        <a:pt x="225145" y="2108200"/>
                      </a:lnTo>
                      <a:lnTo>
                        <a:pt x="223342" y="2108200"/>
                      </a:lnTo>
                      <a:lnTo>
                        <a:pt x="105359" y="1828800"/>
                      </a:lnTo>
                      <a:lnTo>
                        <a:pt x="99066" y="1803400"/>
                      </a:lnTo>
                      <a:lnTo>
                        <a:pt x="94414" y="1790700"/>
                      </a:lnTo>
                      <a:lnTo>
                        <a:pt x="91511" y="1765300"/>
                      </a:lnTo>
                      <a:lnTo>
                        <a:pt x="90462" y="1739900"/>
                      </a:lnTo>
                      <a:lnTo>
                        <a:pt x="91553" y="1714500"/>
                      </a:lnTo>
                      <a:lnTo>
                        <a:pt x="94472" y="1689100"/>
                      </a:lnTo>
                      <a:lnTo>
                        <a:pt x="99109" y="1676400"/>
                      </a:lnTo>
                      <a:lnTo>
                        <a:pt x="105359" y="1651000"/>
                      </a:lnTo>
                      <a:lnTo>
                        <a:pt x="223177" y="1384300"/>
                      </a:lnTo>
                      <a:lnTo>
                        <a:pt x="229097" y="1358900"/>
                      </a:lnTo>
                      <a:lnTo>
                        <a:pt x="233305" y="1346200"/>
                      </a:lnTo>
                      <a:lnTo>
                        <a:pt x="235817" y="1320800"/>
                      </a:lnTo>
                      <a:lnTo>
                        <a:pt x="236651" y="1295400"/>
                      </a:lnTo>
                      <a:lnTo>
                        <a:pt x="236435" y="1295400"/>
                      </a:lnTo>
                      <a:lnTo>
                        <a:pt x="236296" y="1282700"/>
                      </a:lnTo>
                      <a:lnTo>
                        <a:pt x="235788" y="1282700"/>
                      </a:lnTo>
                      <a:lnTo>
                        <a:pt x="235021" y="1270000"/>
                      </a:lnTo>
                      <a:lnTo>
                        <a:pt x="234180" y="1257300"/>
                      </a:lnTo>
                      <a:lnTo>
                        <a:pt x="233136" y="1257300"/>
                      </a:lnTo>
                      <a:lnTo>
                        <a:pt x="231876" y="1244600"/>
                      </a:lnTo>
                      <a:lnTo>
                        <a:pt x="230871" y="1231900"/>
                      </a:lnTo>
                      <a:close/>
                    </a:path>
                    <a:path w="236854" h="7556500">
                      <a:moveTo>
                        <a:pt x="90601" y="838200"/>
                      </a:moveTo>
                      <a:lnTo>
                        <a:pt x="342" y="838200"/>
                      </a:lnTo>
                      <a:lnTo>
                        <a:pt x="451" y="863600"/>
                      </a:lnTo>
                      <a:lnTo>
                        <a:pt x="3589" y="901700"/>
                      </a:lnTo>
                      <a:lnTo>
                        <a:pt x="9749" y="927100"/>
                      </a:lnTo>
                      <a:lnTo>
                        <a:pt x="18923" y="952500"/>
                      </a:lnTo>
                      <a:lnTo>
                        <a:pt x="135636" y="1231900"/>
                      </a:lnTo>
                      <a:lnTo>
                        <a:pt x="229001" y="1231900"/>
                      </a:lnTo>
                      <a:lnTo>
                        <a:pt x="226266" y="1219200"/>
                      </a:lnTo>
                      <a:lnTo>
                        <a:pt x="222669" y="1206500"/>
                      </a:lnTo>
                      <a:lnTo>
                        <a:pt x="105359" y="939800"/>
                      </a:lnTo>
                      <a:lnTo>
                        <a:pt x="99005" y="914400"/>
                      </a:lnTo>
                      <a:lnTo>
                        <a:pt x="94327" y="901700"/>
                      </a:lnTo>
                      <a:lnTo>
                        <a:pt x="91437" y="876300"/>
                      </a:lnTo>
                      <a:lnTo>
                        <a:pt x="90449" y="850900"/>
                      </a:lnTo>
                      <a:lnTo>
                        <a:pt x="90601" y="838200"/>
                      </a:lnTo>
                      <a:close/>
                    </a:path>
                    <a:path w="236854" h="7556500">
                      <a:moveTo>
                        <a:pt x="230682" y="342900"/>
                      </a:moveTo>
                      <a:lnTo>
                        <a:pt x="138963" y="342900"/>
                      </a:lnTo>
                      <a:lnTo>
                        <a:pt x="140576" y="355600"/>
                      </a:lnTo>
                      <a:lnTo>
                        <a:pt x="141351" y="355600"/>
                      </a:lnTo>
                      <a:lnTo>
                        <a:pt x="144907" y="381000"/>
                      </a:lnTo>
                      <a:lnTo>
                        <a:pt x="146248" y="406400"/>
                      </a:lnTo>
                      <a:lnTo>
                        <a:pt x="145353" y="419100"/>
                      </a:lnTo>
                      <a:lnTo>
                        <a:pt x="142201" y="444500"/>
                      </a:lnTo>
                      <a:lnTo>
                        <a:pt x="141846" y="444500"/>
                      </a:lnTo>
                      <a:lnTo>
                        <a:pt x="141351" y="457200"/>
                      </a:lnTo>
                      <a:lnTo>
                        <a:pt x="139293" y="457200"/>
                      </a:lnTo>
                      <a:lnTo>
                        <a:pt x="18923" y="749300"/>
                      </a:lnTo>
                      <a:lnTo>
                        <a:pt x="11653" y="762000"/>
                      </a:lnTo>
                      <a:lnTo>
                        <a:pt x="6102" y="787400"/>
                      </a:lnTo>
                      <a:lnTo>
                        <a:pt x="2342" y="812800"/>
                      </a:lnTo>
                      <a:lnTo>
                        <a:pt x="444" y="838200"/>
                      </a:lnTo>
                      <a:lnTo>
                        <a:pt x="90690" y="838200"/>
                      </a:lnTo>
                      <a:lnTo>
                        <a:pt x="92280" y="812800"/>
                      </a:lnTo>
                      <a:lnTo>
                        <a:pt x="95305" y="800100"/>
                      </a:lnTo>
                      <a:lnTo>
                        <a:pt x="99690" y="774700"/>
                      </a:lnTo>
                      <a:lnTo>
                        <a:pt x="105359" y="762000"/>
                      </a:lnTo>
                      <a:lnTo>
                        <a:pt x="222669" y="482600"/>
                      </a:lnTo>
                      <a:lnTo>
                        <a:pt x="226086" y="482600"/>
                      </a:lnTo>
                      <a:lnTo>
                        <a:pt x="228777" y="469900"/>
                      </a:lnTo>
                      <a:lnTo>
                        <a:pt x="230716" y="457200"/>
                      </a:lnTo>
                      <a:lnTo>
                        <a:pt x="235447" y="431800"/>
                      </a:lnTo>
                      <a:lnTo>
                        <a:pt x="236432" y="406400"/>
                      </a:lnTo>
                      <a:lnTo>
                        <a:pt x="234841" y="368300"/>
                      </a:lnTo>
                      <a:lnTo>
                        <a:pt x="230682" y="342900"/>
                      </a:lnTo>
                      <a:close/>
                    </a:path>
                    <a:path w="236854" h="7556500">
                      <a:moveTo>
                        <a:pt x="94389" y="0"/>
                      </a:moveTo>
                      <a:lnTo>
                        <a:pt x="3647" y="0"/>
                      </a:lnTo>
                      <a:lnTo>
                        <a:pt x="5200" y="12700"/>
                      </a:lnTo>
                      <a:lnTo>
                        <a:pt x="11030" y="38100"/>
                      </a:lnTo>
                      <a:lnTo>
                        <a:pt x="18923" y="63500"/>
                      </a:lnTo>
                      <a:lnTo>
                        <a:pt x="135712" y="330200"/>
                      </a:lnTo>
                      <a:lnTo>
                        <a:pt x="137426" y="342900"/>
                      </a:lnTo>
                      <a:lnTo>
                        <a:pt x="229908" y="342900"/>
                      </a:lnTo>
                      <a:lnTo>
                        <a:pt x="227622" y="330200"/>
                      </a:lnTo>
                      <a:lnTo>
                        <a:pt x="225564" y="330200"/>
                      </a:lnTo>
                      <a:lnTo>
                        <a:pt x="223342" y="317500"/>
                      </a:lnTo>
                      <a:lnTo>
                        <a:pt x="105359" y="38100"/>
                      </a:lnTo>
                      <a:lnTo>
                        <a:pt x="99054" y="25400"/>
                      </a:lnTo>
                      <a:lnTo>
                        <a:pt x="94389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9" name="object 3"/>
              <p:cNvSpPr/>
              <p:nvPr/>
            </p:nvSpPr>
            <p:spPr>
              <a:xfrm>
                <a:off x="10811856" y="-1132"/>
                <a:ext cx="236112" cy="6844679"/>
              </a:xfrm>
              <a:custGeom>
                <a:avLst/>
                <a:gdLst/>
                <a:ahLst/>
                <a:cxnLst/>
                <a:rect l="l" t="t" r="r" b="b"/>
                <a:pathLst>
                  <a:path w="236854" h="7556500">
                    <a:moveTo>
                      <a:pt x="231711" y="7480300"/>
                    </a:moveTo>
                    <a:lnTo>
                      <a:pt x="141262" y="7480300"/>
                    </a:lnTo>
                    <a:lnTo>
                      <a:pt x="142024" y="7493000"/>
                    </a:lnTo>
                    <a:lnTo>
                      <a:pt x="145786" y="7518400"/>
                    </a:lnTo>
                    <a:lnTo>
                      <a:pt x="145969" y="7543800"/>
                    </a:lnTo>
                    <a:lnTo>
                      <a:pt x="144335" y="7556500"/>
                    </a:lnTo>
                    <a:lnTo>
                      <a:pt x="236040" y="7556500"/>
                    </a:lnTo>
                    <a:lnTo>
                      <a:pt x="236044" y="7518400"/>
                    </a:lnTo>
                    <a:lnTo>
                      <a:pt x="231711" y="7480300"/>
                    </a:lnTo>
                    <a:close/>
                  </a:path>
                  <a:path w="236854" h="7556500">
                    <a:moveTo>
                      <a:pt x="229161" y="7467600"/>
                    </a:moveTo>
                    <a:lnTo>
                      <a:pt x="137502" y="7467600"/>
                    </a:lnTo>
                    <a:lnTo>
                      <a:pt x="139814" y="7480300"/>
                    </a:lnTo>
                    <a:lnTo>
                      <a:pt x="230624" y="7480300"/>
                    </a:lnTo>
                    <a:lnTo>
                      <a:pt x="229161" y="7467600"/>
                    </a:lnTo>
                    <a:close/>
                  </a:path>
                  <a:path w="236854" h="7556500">
                    <a:moveTo>
                      <a:pt x="228384" y="6705600"/>
                    </a:moveTo>
                    <a:lnTo>
                      <a:pt x="136321" y="6705600"/>
                    </a:lnTo>
                    <a:lnTo>
                      <a:pt x="135712" y="6718300"/>
                    </a:lnTo>
                    <a:lnTo>
                      <a:pt x="18923" y="6985000"/>
                    </a:lnTo>
                    <a:lnTo>
                      <a:pt x="10934" y="7010400"/>
                    </a:lnTo>
                    <a:lnTo>
                      <a:pt x="5067" y="7035800"/>
                    </a:lnTo>
                    <a:lnTo>
                      <a:pt x="1438" y="7061200"/>
                    </a:lnTo>
                    <a:lnTo>
                      <a:pt x="165" y="7086600"/>
                    </a:lnTo>
                    <a:lnTo>
                      <a:pt x="1437" y="7124700"/>
                    </a:lnTo>
                    <a:lnTo>
                      <a:pt x="5056" y="7150100"/>
                    </a:lnTo>
                    <a:lnTo>
                      <a:pt x="10896" y="7175500"/>
                    </a:lnTo>
                    <a:lnTo>
                      <a:pt x="18834" y="7188200"/>
                    </a:lnTo>
                    <a:lnTo>
                      <a:pt x="135636" y="7467600"/>
                    </a:lnTo>
                    <a:lnTo>
                      <a:pt x="227332" y="7467600"/>
                    </a:lnTo>
                    <a:lnTo>
                      <a:pt x="225145" y="7454900"/>
                    </a:lnTo>
                    <a:lnTo>
                      <a:pt x="223342" y="7454900"/>
                    </a:lnTo>
                    <a:lnTo>
                      <a:pt x="105359" y="7175500"/>
                    </a:lnTo>
                    <a:lnTo>
                      <a:pt x="99005" y="7162800"/>
                    </a:lnTo>
                    <a:lnTo>
                      <a:pt x="94327" y="7137400"/>
                    </a:lnTo>
                    <a:lnTo>
                      <a:pt x="91437" y="7112000"/>
                    </a:lnTo>
                    <a:lnTo>
                      <a:pt x="90449" y="7086600"/>
                    </a:lnTo>
                    <a:lnTo>
                      <a:pt x="91437" y="7061200"/>
                    </a:lnTo>
                    <a:lnTo>
                      <a:pt x="94327" y="7048500"/>
                    </a:lnTo>
                    <a:lnTo>
                      <a:pt x="99005" y="7023100"/>
                    </a:lnTo>
                    <a:lnTo>
                      <a:pt x="105359" y="6997700"/>
                    </a:lnTo>
                    <a:lnTo>
                      <a:pt x="222669" y="6731000"/>
                    </a:lnTo>
                    <a:lnTo>
                      <a:pt x="223862" y="6731000"/>
                    </a:lnTo>
                    <a:lnTo>
                      <a:pt x="224548" y="6718300"/>
                    </a:lnTo>
                    <a:lnTo>
                      <a:pt x="227025" y="6718300"/>
                    </a:lnTo>
                    <a:lnTo>
                      <a:pt x="228384" y="6705600"/>
                    </a:lnTo>
                    <a:close/>
                  </a:path>
                  <a:path w="236854" h="7556500">
                    <a:moveTo>
                      <a:pt x="228777" y="5816600"/>
                    </a:moveTo>
                    <a:lnTo>
                      <a:pt x="135712" y="5816600"/>
                    </a:lnTo>
                    <a:lnTo>
                      <a:pt x="18923" y="6096000"/>
                    </a:lnTo>
                    <a:lnTo>
                      <a:pt x="9842" y="6121400"/>
                    </a:lnTo>
                    <a:lnTo>
                      <a:pt x="3705" y="6146800"/>
                    </a:lnTo>
                    <a:lnTo>
                      <a:pt x="506" y="6172200"/>
                    </a:lnTo>
                    <a:lnTo>
                      <a:pt x="241" y="6210300"/>
                    </a:lnTo>
                    <a:lnTo>
                      <a:pt x="444" y="6210300"/>
                    </a:lnTo>
                    <a:lnTo>
                      <a:pt x="2335" y="6235700"/>
                    </a:lnTo>
                    <a:lnTo>
                      <a:pt x="6092" y="6261100"/>
                    </a:lnTo>
                    <a:lnTo>
                      <a:pt x="11645" y="6286500"/>
                    </a:lnTo>
                    <a:lnTo>
                      <a:pt x="18923" y="6299200"/>
                    </a:lnTo>
                    <a:lnTo>
                      <a:pt x="135966" y="6578600"/>
                    </a:lnTo>
                    <a:lnTo>
                      <a:pt x="139458" y="6578600"/>
                    </a:lnTo>
                    <a:lnTo>
                      <a:pt x="141516" y="6591300"/>
                    </a:lnTo>
                    <a:lnTo>
                      <a:pt x="141935" y="6604000"/>
                    </a:lnTo>
                    <a:lnTo>
                      <a:pt x="142278" y="6604000"/>
                    </a:lnTo>
                    <a:lnTo>
                      <a:pt x="145343" y="6629400"/>
                    </a:lnTo>
                    <a:lnTo>
                      <a:pt x="146229" y="6642100"/>
                    </a:lnTo>
                    <a:lnTo>
                      <a:pt x="144926" y="6667500"/>
                    </a:lnTo>
                    <a:lnTo>
                      <a:pt x="141427" y="6692900"/>
                    </a:lnTo>
                    <a:lnTo>
                      <a:pt x="139636" y="6692900"/>
                    </a:lnTo>
                    <a:lnTo>
                      <a:pt x="139636" y="6705600"/>
                    </a:lnTo>
                    <a:lnTo>
                      <a:pt x="230517" y="6705600"/>
                    </a:lnTo>
                    <a:lnTo>
                      <a:pt x="234814" y="6680200"/>
                    </a:lnTo>
                    <a:lnTo>
                      <a:pt x="236469" y="6654800"/>
                    </a:lnTo>
                    <a:lnTo>
                      <a:pt x="235487" y="6616700"/>
                    </a:lnTo>
                    <a:lnTo>
                      <a:pt x="231876" y="6591300"/>
                    </a:lnTo>
                    <a:lnTo>
                      <a:pt x="230871" y="6591300"/>
                    </a:lnTo>
                    <a:lnTo>
                      <a:pt x="229001" y="6578600"/>
                    </a:lnTo>
                    <a:lnTo>
                      <a:pt x="226266" y="6565900"/>
                    </a:lnTo>
                    <a:lnTo>
                      <a:pt x="222669" y="6553200"/>
                    </a:lnTo>
                    <a:lnTo>
                      <a:pt x="105359" y="6286500"/>
                    </a:lnTo>
                    <a:lnTo>
                      <a:pt x="99005" y="6261100"/>
                    </a:lnTo>
                    <a:lnTo>
                      <a:pt x="94327" y="6248400"/>
                    </a:lnTo>
                    <a:lnTo>
                      <a:pt x="91437" y="6223000"/>
                    </a:lnTo>
                    <a:lnTo>
                      <a:pt x="90449" y="6197600"/>
                    </a:lnTo>
                    <a:lnTo>
                      <a:pt x="91437" y="6172200"/>
                    </a:lnTo>
                    <a:lnTo>
                      <a:pt x="94327" y="6146800"/>
                    </a:lnTo>
                    <a:lnTo>
                      <a:pt x="99005" y="6134100"/>
                    </a:lnTo>
                    <a:lnTo>
                      <a:pt x="105359" y="6108700"/>
                    </a:lnTo>
                    <a:lnTo>
                      <a:pt x="222669" y="5842000"/>
                    </a:lnTo>
                    <a:lnTo>
                      <a:pt x="226086" y="5829300"/>
                    </a:lnTo>
                    <a:lnTo>
                      <a:pt x="228777" y="5816600"/>
                    </a:lnTo>
                    <a:close/>
                  </a:path>
                  <a:path w="236854" h="7556500">
                    <a:moveTo>
                      <a:pt x="233502" y="5791200"/>
                    </a:moveTo>
                    <a:lnTo>
                      <a:pt x="142405" y="5791200"/>
                    </a:lnTo>
                    <a:lnTo>
                      <a:pt x="140716" y="5803900"/>
                    </a:lnTo>
                    <a:lnTo>
                      <a:pt x="138493" y="5816600"/>
                    </a:lnTo>
                    <a:lnTo>
                      <a:pt x="230716" y="5816600"/>
                    </a:lnTo>
                    <a:lnTo>
                      <a:pt x="231876" y="5803900"/>
                    </a:lnTo>
                    <a:lnTo>
                      <a:pt x="232765" y="5803900"/>
                    </a:lnTo>
                    <a:lnTo>
                      <a:pt x="233502" y="5791200"/>
                    </a:lnTo>
                    <a:close/>
                  </a:path>
                  <a:path w="236854" h="7556500">
                    <a:moveTo>
                      <a:pt x="234746" y="5778500"/>
                    </a:moveTo>
                    <a:lnTo>
                      <a:pt x="144500" y="5778500"/>
                    </a:lnTo>
                    <a:lnTo>
                      <a:pt x="143598" y="5791200"/>
                    </a:lnTo>
                    <a:lnTo>
                      <a:pt x="234492" y="5791200"/>
                    </a:lnTo>
                    <a:lnTo>
                      <a:pt x="234746" y="5778500"/>
                    </a:lnTo>
                    <a:close/>
                  </a:path>
                  <a:path w="236854" h="7556500">
                    <a:moveTo>
                      <a:pt x="235864" y="5765800"/>
                    </a:moveTo>
                    <a:lnTo>
                      <a:pt x="145415" y="5765800"/>
                    </a:lnTo>
                    <a:lnTo>
                      <a:pt x="145135" y="5778500"/>
                    </a:lnTo>
                    <a:lnTo>
                      <a:pt x="235407" y="5778500"/>
                    </a:lnTo>
                    <a:lnTo>
                      <a:pt x="235864" y="5765800"/>
                    </a:lnTo>
                    <a:close/>
                  </a:path>
                  <a:path w="236854" h="7556500">
                    <a:moveTo>
                      <a:pt x="230624" y="5689600"/>
                    </a:moveTo>
                    <a:lnTo>
                      <a:pt x="138963" y="5689600"/>
                    </a:lnTo>
                    <a:lnTo>
                      <a:pt x="140576" y="5702300"/>
                    </a:lnTo>
                    <a:lnTo>
                      <a:pt x="141351" y="5702300"/>
                    </a:lnTo>
                    <a:lnTo>
                      <a:pt x="142875" y="5715000"/>
                    </a:lnTo>
                    <a:lnTo>
                      <a:pt x="144068" y="5715000"/>
                    </a:lnTo>
                    <a:lnTo>
                      <a:pt x="144919" y="5727700"/>
                    </a:lnTo>
                    <a:lnTo>
                      <a:pt x="145816" y="5740400"/>
                    </a:lnTo>
                    <a:lnTo>
                      <a:pt x="146191" y="5753100"/>
                    </a:lnTo>
                    <a:lnTo>
                      <a:pt x="146053" y="5765800"/>
                    </a:lnTo>
                    <a:lnTo>
                      <a:pt x="236270" y="5765800"/>
                    </a:lnTo>
                    <a:lnTo>
                      <a:pt x="236428" y="5753100"/>
                    </a:lnTo>
                    <a:lnTo>
                      <a:pt x="235738" y="5727700"/>
                    </a:lnTo>
                    <a:lnTo>
                      <a:pt x="234175" y="5715000"/>
                    </a:lnTo>
                    <a:lnTo>
                      <a:pt x="231711" y="5702300"/>
                    </a:lnTo>
                    <a:lnTo>
                      <a:pt x="230624" y="5689600"/>
                    </a:lnTo>
                    <a:close/>
                  </a:path>
                  <a:path w="236854" h="7556500">
                    <a:moveTo>
                      <a:pt x="235851" y="4838700"/>
                    </a:moveTo>
                    <a:lnTo>
                      <a:pt x="145491" y="4838700"/>
                    </a:lnTo>
                    <a:lnTo>
                      <a:pt x="146129" y="4864100"/>
                    </a:lnTo>
                    <a:lnTo>
                      <a:pt x="145683" y="4876800"/>
                    </a:lnTo>
                    <a:lnTo>
                      <a:pt x="144124" y="4889500"/>
                    </a:lnTo>
                    <a:lnTo>
                      <a:pt x="141427" y="4902200"/>
                    </a:lnTo>
                    <a:lnTo>
                      <a:pt x="139636" y="4914900"/>
                    </a:lnTo>
                    <a:lnTo>
                      <a:pt x="137934" y="4914900"/>
                    </a:lnTo>
                    <a:lnTo>
                      <a:pt x="137248" y="4927600"/>
                    </a:lnTo>
                    <a:lnTo>
                      <a:pt x="135712" y="4927600"/>
                    </a:lnTo>
                    <a:lnTo>
                      <a:pt x="18923" y="5207000"/>
                    </a:lnTo>
                    <a:lnTo>
                      <a:pt x="10934" y="5219700"/>
                    </a:lnTo>
                    <a:lnTo>
                      <a:pt x="5067" y="5245100"/>
                    </a:lnTo>
                    <a:lnTo>
                      <a:pt x="1438" y="5270500"/>
                    </a:lnTo>
                    <a:lnTo>
                      <a:pt x="165" y="5308600"/>
                    </a:lnTo>
                    <a:lnTo>
                      <a:pt x="520" y="5321300"/>
                    </a:lnTo>
                    <a:lnTo>
                      <a:pt x="2528" y="5346700"/>
                    </a:lnTo>
                    <a:lnTo>
                      <a:pt x="6311" y="5372100"/>
                    </a:lnTo>
                    <a:lnTo>
                      <a:pt x="11800" y="5384800"/>
                    </a:lnTo>
                    <a:lnTo>
                      <a:pt x="18923" y="5410200"/>
                    </a:lnTo>
                    <a:lnTo>
                      <a:pt x="135712" y="5689600"/>
                    </a:lnTo>
                    <a:lnTo>
                      <a:pt x="229161" y="5689600"/>
                    </a:lnTo>
                    <a:lnTo>
                      <a:pt x="227332" y="5676900"/>
                    </a:lnTo>
                    <a:lnTo>
                      <a:pt x="224294" y="5676900"/>
                    </a:lnTo>
                    <a:lnTo>
                      <a:pt x="223774" y="5664200"/>
                    </a:lnTo>
                    <a:lnTo>
                      <a:pt x="223342" y="5664200"/>
                    </a:lnTo>
                    <a:lnTo>
                      <a:pt x="105359" y="5397500"/>
                    </a:lnTo>
                    <a:lnTo>
                      <a:pt x="99066" y="5372100"/>
                    </a:lnTo>
                    <a:lnTo>
                      <a:pt x="94414" y="5346700"/>
                    </a:lnTo>
                    <a:lnTo>
                      <a:pt x="91511" y="5334000"/>
                    </a:lnTo>
                    <a:lnTo>
                      <a:pt x="90462" y="5308600"/>
                    </a:lnTo>
                    <a:lnTo>
                      <a:pt x="91553" y="5283200"/>
                    </a:lnTo>
                    <a:lnTo>
                      <a:pt x="94472" y="5257800"/>
                    </a:lnTo>
                    <a:lnTo>
                      <a:pt x="99109" y="5245100"/>
                    </a:lnTo>
                    <a:lnTo>
                      <a:pt x="105359" y="5219700"/>
                    </a:lnTo>
                    <a:lnTo>
                      <a:pt x="223177" y="4940300"/>
                    </a:lnTo>
                    <a:lnTo>
                      <a:pt x="229097" y="4927600"/>
                    </a:lnTo>
                    <a:lnTo>
                      <a:pt x="233305" y="4902200"/>
                    </a:lnTo>
                    <a:lnTo>
                      <a:pt x="235817" y="4889500"/>
                    </a:lnTo>
                    <a:lnTo>
                      <a:pt x="236651" y="4864100"/>
                    </a:lnTo>
                    <a:lnTo>
                      <a:pt x="236435" y="4864100"/>
                    </a:lnTo>
                    <a:lnTo>
                      <a:pt x="236296" y="4851400"/>
                    </a:lnTo>
                    <a:lnTo>
                      <a:pt x="235953" y="4851400"/>
                    </a:lnTo>
                    <a:lnTo>
                      <a:pt x="235851" y="4838700"/>
                    </a:lnTo>
                    <a:close/>
                  </a:path>
                  <a:path w="236854" h="7556500">
                    <a:moveTo>
                      <a:pt x="90449" y="4406900"/>
                    </a:moveTo>
                    <a:lnTo>
                      <a:pt x="77" y="4406900"/>
                    </a:lnTo>
                    <a:lnTo>
                      <a:pt x="0" y="4419600"/>
                    </a:lnTo>
                    <a:lnTo>
                      <a:pt x="4699" y="4470400"/>
                    </a:lnTo>
                    <a:lnTo>
                      <a:pt x="18923" y="4521200"/>
                    </a:lnTo>
                    <a:lnTo>
                      <a:pt x="135636" y="4800600"/>
                    </a:lnTo>
                    <a:lnTo>
                      <a:pt x="138136" y="4800600"/>
                    </a:lnTo>
                    <a:lnTo>
                      <a:pt x="140304" y="4813300"/>
                    </a:lnTo>
                    <a:lnTo>
                      <a:pt x="142142" y="4826000"/>
                    </a:lnTo>
                    <a:lnTo>
                      <a:pt x="143725" y="4826000"/>
                    </a:lnTo>
                    <a:lnTo>
                      <a:pt x="144487" y="4838700"/>
                    </a:lnTo>
                    <a:lnTo>
                      <a:pt x="235021" y="4838700"/>
                    </a:lnTo>
                    <a:lnTo>
                      <a:pt x="234180" y="4826000"/>
                    </a:lnTo>
                    <a:lnTo>
                      <a:pt x="233136" y="4813300"/>
                    </a:lnTo>
                    <a:lnTo>
                      <a:pt x="231876" y="4813300"/>
                    </a:lnTo>
                    <a:lnTo>
                      <a:pt x="230871" y="4800600"/>
                    </a:lnTo>
                    <a:lnTo>
                      <a:pt x="229001" y="4787900"/>
                    </a:lnTo>
                    <a:lnTo>
                      <a:pt x="226266" y="4787900"/>
                    </a:lnTo>
                    <a:lnTo>
                      <a:pt x="222669" y="4775200"/>
                    </a:lnTo>
                    <a:lnTo>
                      <a:pt x="105359" y="4495800"/>
                    </a:lnTo>
                    <a:lnTo>
                      <a:pt x="99005" y="4483100"/>
                    </a:lnTo>
                    <a:lnTo>
                      <a:pt x="94327" y="4457700"/>
                    </a:lnTo>
                    <a:lnTo>
                      <a:pt x="91437" y="4432300"/>
                    </a:lnTo>
                    <a:lnTo>
                      <a:pt x="90449" y="4419600"/>
                    </a:lnTo>
                    <a:lnTo>
                      <a:pt x="90449" y="4406900"/>
                    </a:lnTo>
                    <a:close/>
                  </a:path>
                  <a:path w="236854" h="7556500">
                    <a:moveTo>
                      <a:pt x="230124" y="4025900"/>
                    </a:moveTo>
                    <a:lnTo>
                      <a:pt x="138264" y="4025900"/>
                    </a:lnTo>
                    <a:lnTo>
                      <a:pt x="137299" y="4038600"/>
                    </a:lnTo>
                    <a:lnTo>
                      <a:pt x="18923" y="4305300"/>
                    </a:lnTo>
                    <a:lnTo>
                      <a:pt x="13492" y="4318000"/>
                    </a:lnTo>
                    <a:lnTo>
                      <a:pt x="8953" y="4343400"/>
                    </a:lnTo>
                    <a:lnTo>
                      <a:pt x="5328" y="4356100"/>
                    </a:lnTo>
                    <a:lnTo>
                      <a:pt x="2641" y="4368800"/>
                    </a:lnTo>
                    <a:lnTo>
                      <a:pt x="2451" y="4381500"/>
                    </a:lnTo>
                    <a:lnTo>
                      <a:pt x="1600" y="4381500"/>
                    </a:lnTo>
                    <a:lnTo>
                      <a:pt x="784" y="4394200"/>
                    </a:lnTo>
                    <a:lnTo>
                      <a:pt x="341" y="4406900"/>
                    </a:lnTo>
                    <a:lnTo>
                      <a:pt x="90652" y="4406900"/>
                    </a:lnTo>
                    <a:lnTo>
                      <a:pt x="92223" y="4381500"/>
                    </a:lnTo>
                    <a:lnTo>
                      <a:pt x="95191" y="4368800"/>
                    </a:lnTo>
                    <a:lnTo>
                      <a:pt x="99566" y="4343400"/>
                    </a:lnTo>
                    <a:lnTo>
                      <a:pt x="105359" y="4330700"/>
                    </a:lnTo>
                    <a:lnTo>
                      <a:pt x="198640" y="4114800"/>
                    </a:lnTo>
                    <a:lnTo>
                      <a:pt x="198196" y="4114800"/>
                    </a:lnTo>
                    <a:lnTo>
                      <a:pt x="223177" y="4051300"/>
                    </a:lnTo>
                    <a:lnTo>
                      <a:pt x="225793" y="4051300"/>
                    </a:lnTo>
                    <a:lnTo>
                      <a:pt x="226466" y="4038600"/>
                    </a:lnTo>
                    <a:lnTo>
                      <a:pt x="229171" y="4038600"/>
                    </a:lnTo>
                    <a:lnTo>
                      <a:pt x="230124" y="4025900"/>
                    </a:lnTo>
                    <a:close/>
                  </a:path>
                  <a:path w="236854" h="7556500">
                    <a:moveTo>
                      <a:pt x="236410" y="3962400"/>
                    </a:moveTo>
                    <a:lnTo>
                      <a:pt x="146202" y="3962400"/>
                    </a:lnTo>
                    <a:lnTo>
                      <a:pt x="146007" y="3975100"/>
                    </a:lnTo>
                    <a:lnTo>
                      <a:pt x="145283" y="3987800"/>
                    </a:lnTo>
                    <a:lnTo>
                      <a:pt x="144018" y="4000500"/>
                    </a:lnTo>
                    <a:lnTo>
                      <a:pt x="142201" y="4013200"/>
                    </a:lnTo>
                    <a:lnTo>
                      <a:pt x="141058" y="4013200"/>
                    </a:lnTo>
                    <a:lnTo>
                      <a:pt x="140512" y="4025900"/>
                    </a:lnTo>
                    <a:lnTo>
                      <a:pt x="230809" y="4025900"/>
                    </a:lnTo>
                    <a:lnTo>
                      <a:pt x="233477" y="4013200"/>
                    </a:lnTo>
                    <a:lnTo>
                      <a:pt x="235305" y="4000500"/>
                    </a:lnTo>
                    <a:lnTo>
                      <a:pt x="236285" y="3987800"/>
                    </a:lnTo>
                    <a:lnTo>
                      <a:pt x="236410" y="3962400"/>
                    </a:lnTo>
                    <a:close/>
                  </a:path>
                  <a:path w="236854" h="7556500">
                    <a:moveTo>
                      <a:pt x="236093" y="3949700"/>
                    </a:moveTo>
                    <a:lnTo>
                      <a:pt x="145669" y="3949700"/>
                    </a:lnTo>
                    <a:lnTo>
                      <a:pt x="145961" y="3962400"/>
                    </a:lnTo>
                    <a:lnTo>
                      <a:pt x="236093" y="3962400"/>
                    </a:lnTo>
                    <a:lnTo>
                      <a:pt x="236093" y="3949700"/>
                    </a:lnTo>
                    <a:close/>
                  </a:path>
                  <a:path w="236854" h="7556500">
                    <a:moveTo>
                      <a:pt x="230682" y="3911600"/>
                    </a:moveTo>
                    <a:lnTo>
                      <a:pt x="139814" y="3911600"/>
                    </a:lnTo>
                    <a:lnTo>
                      <a:pt x="141262" y="3924300"/>
                    </a:lnTo>
                    <a:lnTo>
                      <a:pt x="142024" y="3924300"/>
                    </a:lnTo>
                    <a:lnTo>
                      <a:pt x="143637" y="3937000"/>
                    </a:lnTo>
                    <a:lnTo>
                      <a:pt x="144716" y="3949700"/>
                    </a:lnTo>
                    <a:lnTo>
                      <a:pt x="235285" y="3949700"/>
                    </a:lnTo>
                    <a:lnTo>
                      <a:pt x="234151" y="3937000"/>
                    </a:lnTo>
                    <a:lnTo>
                      <a:pt x="232620" y="3924300"/>
                    </a:lnTo>
                    <a:lnTo>
                      <a:pt x="230682" y="3911600"/>
                    </a:lnTo>
                    <a:close/>
                  </a:path>
                  <a:path w="236854" h="7556500">
                    <a:moveTo>
                      <a:pt x="229323" y="3136900"/>
                    </a:moveTo>
                    <a:lnTo>
                      <a:pt x="137210" y="3136900"/>
                    </a:lnTo>
                    <a:lnTo>
                      <a:pt x="135712" y="3149600"/>
                    </a:lnTo>
                    <a:lnTo>
                      <a:pt x="18923" y="3416300"/>
                    </a:lnTo>
                    <a:lnTo>
                      <a:pt x="11843" y="3441700"/>
                    </a:lnTo>
                    <a:lnTo>
                      <a:pt x="6370" y="3467100"/>
                    </a:lnTo>
                    <a:lnTo>
                      <a:pt x="2576" y="3479800"/>
                    </a:lnTo>
                    <a:lnTo>
                      <a:pt x="533" y="3505200"/>
                    </a:lnTo>
                    <a:lnTo>
                      <a:pt x="457" y="3517900"/>
                    </a:lnTo>
                    <a:lnTo>
                      <a:pt x="177" y="3517900"/>
                    </a:lnTo>
                    <a:lnTo>
                      <a:pt x="1437" y="3556000"/>
                    </a:lnTo>
                    <a:lnTo>
                      <a:pt x="10896" y="3606800"/>
                    </a:lnTo>
                    <a:lnTo>
                      <a:pt x="135636" y="3898900"/>
                    </a:lnTo>
                    <a:lnTo>
                      <a:pt x="136486" y="3898900"/>
                    </a:lnTo>
                    <a:lnTo>
                      <a:pt x="137502" y="3911600"/>
                    </a:lnTo>
                    <a:lnTo>
                      <a:pt x="229908" y="3911600"/>
                    </a:lnTo>
                    <a:lnTo>
                      <a:pt x="227622" y="3898900"/>
                    </a:lnTo>
                    <a:lnTo>
                      <a:pt x="225564" y="3886200"/>
                    </a:lnTo>
                    <a:lnTo>
                      <a:pt x="223342" y="3886200"/>
                    </a:lnTo>
                    <a:lnTo>
                      <a:pt x="105359" y="3606800"/>
                    </a:lnTo>
                    <a:lnTo>
                      <a:pt x="99093" y="3594100"/>
                    </a:lnTo>
                    <a:lnTo>
                      <a:pt x="94448" y="3568700"/>
                    </a:lnTo>
                    <a:lnTo>
                      <a:pt x="91534" y="3543300"/>
                    </a:lnTo>
                    <a:lnTo>
                      <a:pt x="90462" y="3517900"/>
                    </a:lnTo>
                    <a:lnTo>
                      <a:pt x="91496" y="3505200"/>
                    </a:lnTo>
                    <a:lnTo>
                      <a:pt x="94395" y="3479800"/>
                    </a:lnTo>
                    <a:lnTo>
                      <a:pt x="99052" y="3454400"/>
                    </a:lnTo>
                    <a:lnTo>
                      <a:pt x="105359" y="3441700"/>
                    </a:lnTo>
                    <a:lnTo>
                      <a:pt x="223177" y="3162300"/>
                    </a:lnTo>
                    <a:lnTo>
                      <a:pt x="224967" y="3162300"/>
                    </a:lnTo>
                    <a:lnTo>
                      <a:pt x="225488" y="3149600"/>
                    </a:lnTo>
                    <a:lnTo>
                      <a:pt x="228384" y="3149600"/>
                    </a:lnTo>
                    <a:lnTo>
                      <a:pt x="229323" y="3136900"/>
                    </a:lnTo>
                    <a:close/>
                  </a:path>
                  <a:path w="236854" h="7556500">
                    <a:moveTo>
                      <a:pt x="232359" y="3124200"/>
                    </a:moveTo>
                    <a:lnTo>
                      <a:pt x="139636" y="3124200"/>
                    </a:lnTo>
                    <a:lnTo>
                      <a:pt x="139636" y="3136900"/>
                    </a:lnTo>
                    <a:lnTo>
                      <a:pt x="231508" y="3136900"/>
                    </a:lnTo>
                    <a:lnTo>
                      <a:pt x="232359" y="3124200"/>
                    </a:lnTo>
                    <a:close/>
                  </a:path>
                  <a:path w="236854" h="7556500">
                    <a:moveTo>
                      <a:pt x="234327" y="3111500"/>
                    </a:moveTo>
                    <a:lnTo>
                      <a:pt x="143903" y="3111500"/>
                    </a:lnTo>
                    <a:lnTo>
                      <a:pt x="142506" y="3124200"/>
                    </a:lnTo>
                    <a:lnTo>
                      <a:pt x="233476" y="3124200"/>
                    </a:lnTo>
                    <a:lnTo>
                      <a:pt x="234327" y="3111500"/>
                    </a:lnTo>
                    <a:close/>
                  </a:path>
                  <a:path w="236854" h="7556500">
                    <a:moveTo>
                      <a:pt x="235508" y="3098800"/>
                    </a:moveTo>
                    <a:lnTo>
                      <a:pt x="144881" y="3098800"/>
                    </a:lnTo>
                    <a:lnTo>
                      <a:pt x="144653" y="3111500"/>
                    </a:lnTo>
                    <a:lnTo>
                      <a:pt x="234848" y="3111500"/>
                    </a:lnTo>
                    <a:lnTo>
                      <a:pt x="235508" y="3098800"/>
                    </a:lnTo>
                    <a:close/>
                  </a:path>
                  <a:path w="236854" h="7556500">
                    <a:moveTo>
                      <a:pt x="231559" y="3022600"/>
                    </a:moveTo>
                    <a:lnTo>
                      <a:pt x="139322" y="3022600"/>
                    </a:lnTo>
                    <a:lnTo>
                      <a:pt x="140819" y="3035300"/>
                    </a:lnTo>
                    <a:lnTo>
                      <a:pt x="142278" y="3035300"/>
                    </a:lnTo>
                    <a:lnTo>
                      <a:pt x="144700" y="3048000"/>
                    </a:lnTo>
                    <a:lnTo>
                      <a:pt x="145961" y="3073400"/>
                    </a:lnTo>
                    <a:lnTo>
                      <a:pt x="146078" y="3086100"/>
                    </a:lnTo>
                    <a:lnTo>
                      <a:pt x="145072" y="3098800"/>
                    </a:lnTo>
                    <a:lnTo>
                      <a:pt x="236207" y="3098800"/>
                    </a:lnTo>
                    <a:lnTo>
                      <a:pt x="236359" y="3086100"/>
                    </a:lnTo>
                    <a:lnTo>
                      <a:pt x="236651" y="3086100"/>
                    </a:lnTo>
                    <a:lnTo>
                      <a:pt x="236315" y="3060700"/>
                    </a:lnTo>
                    <a:lnTo>
                      <a:pt x="235329" y="3048000"/>
                    </a:lnTo>
                    <a:lnTo>
                      <a:pt x="233731" y="3035300"/>
                    </a:lnTo>
                    <a:lnTo>
                      <a:pt x="231559" y="3022600"/>
                    </a:lnTo>
                    <a:close/>
                  </a:path>
                  <a:path w="236854" h="7556500">
                    <a:moveTo>
                      <a:pt x="231876" y="2235200"/>
                    </a:moveTo>
                    <a:lnTo>
                      <a:pt x="139468" y="2235200"/>
                    </a:lnTo>
                    <a:lnTo>
                      <a:pt x="137693" y="2247900"/>
                    </a:lnTo>
                    <a:lnTo>
                      <a:pt x="135712" y="2247900"/>
                    </a:lnTo>
                    <a:lnTo>
                      <a:pt x="18923" y="2527300"/>
                    </a:lnTo>
                    <a:lnTo>
                      <a:pt x="4632" y="2578100"/>
                    </a:lnTo>
                    <a:lnTo>
                      <a:pt x="0" y="2628900"/>
                    </a:lnTo>
                    <a:lnTo>
                      <a:pt x="1170" y="2667000"/>
                    </a:lnTo>
                    <a:lnTo>
                      <a:pt x="4699" y="2692400"/>
                    </a:lnTo>
                    <a:lnTo>
                      <a:pt x="10608" y="2717800"/>
                    </a:lnTo>
                    <a:lnTo>
                      <a:pt x="18923" y="2743200"/>
                    </a:lnTo>
                    <a:lnTo>
                      <a:pt x="135712" y="3009900"/>
                    </a:lnTo>
                    <a:lnTo>
                      <a:pt x="137629" y="3022600"/>
                    </a:lnTo>
                    <a:lnTo>
                      <a:pt x="230511" y="3022600"/>
                    </a:lnTo>
                    <a:lnTo>
                      <a:pt x="228814" y="3009900"/>
                    </a:lnTo>
                    <a:lnTo>
                      <a:pt x="226467" y="3009900"/>
                    </a:lnTo>
                    <a:lnTo>
                      <a:pt x="223431" y="2997200"/>
                    </a:lnTo>
                    <a:lnTo>
                      <a:pt x="222783" y="2997200"/>
                    </a:lnTo>
                    <a:lnTo>
                      <a:pt x="208457" y="2959100"/>
                    </a:lnTo>
                    <a:lnTo>
                      <a:pt x="208940" y="2959100"/>
                    </a:lnTo>
                    <a:lnTo>
                      <a:pt x="105359" y="2717800"/>
                    </a:lnTo>
                    <a:lnTo>
                      <a:pt x="100285" y="2705100"/>
                    </a:lnTo>
                    <a:lnTo>
                      <a:pt x="96262" y="2692400"/>
                    </a:lnTo>
                    <a:lnTo>
                      <a:pt x="93282" y="2667000"/>
                    </a:lnTo>
                    <a:lnTo>
                      <a:pt x="91338" y="2654300"/>
                    </a:lnTo>
                    <a:lnTo>
                      <a:pt x="90817" y="2654300"/>
                    </a:lnTo>
                    <a:lnTo>
                      <a:pt x="90525" y="2641600"/>
                    </a:lnTo>
                    <a:lnTo>
                      <a:pt x="90449" y="2628900"/>
                    </a:lnTo>
                    <a:lnTo>
                      <a:pt x="91437" y="2603500"/>
                    </a:lnTo>
                    <a:lnTo>
                      <a:pt x="94327" y="2590800"/>
                    </a:lnTo>
                    <a:lnTo>
                      <a:pt x="99005" y="2565400"/>
                    </a:lnTo>
                    <a:lnTo>
                      <a:pt x="105359" y="2552700"/>
                    </a:lnTo>
                    <a:lnTo>
                      <a:pt x="222669" y="2273300"/>
                    </a:lnTo>
                    <a:lnTo>
                      <a:pt x="226086" y="2260600"/>
                    </a:lnTo>
                    <a:lnTo>
                      <a:pt x="228777" y="2260600"/>
                    </a:lnTo>
                    <a:lnTo>
                      <a:pt x="230716" y="2247900"/>
                    </a:lnTo>
                    <a:lnTo>
                      <a:pt x="231876" y="2235200"/>
                    </a:lnTo>
                    <a:close/>
                  </a:path>
                  <a:path w="236854" h="7556500">
                    <a:moveTo>
                      <a:pt x="233502" y="2222500"/>
                    </a:moveTo>
                    <a:lnTo>
                      <a:pt x="143598" y="2222500"/>
                    </a:lnTo>
                    <a:lnTo>
                      <a:pt x="142405" y="2235200"/>
                    </a:lnTo>
                    <a:lnTo>
                      <a:pt x="232765" y="2235200"/>
                    </a:lnTo>
                    <a:lnTo>
                      <a:pt x="233502" y="2222500"/>
                    </a:lnTo>
                    <a:close/>
                  </a:path>
                  <a:path w="236854" h="7556500">
                    <a:moveTo>
                      <a:pt x="235407" y="2209800"/>
                    </a:moveTo>
                    <a:lnTo>
                      <a:pt x="145237" y="2209800"/>
                    </a:lnTo>
                    <a:lnTo>
                      <a:pt x="144500" y="2222500"/>
                    </a:lnTo>
                    <a:lnTo>
                      <a:pt x="234746" y="2222500"/>
                    </a:lnTo>
                    <a:lnTo>
                      <a:pt x="235407" y="2209800"/>
                    </a:lnTo>
                    <a:close/>
                  </a:path>
                  <a:path w="236854" h="7556500">
                    <a:moveTo>
                      <a:pt x="231711" y="2133600"/>
                    </a:moveTo>
                    <a:lnTo>
                      <a:pt x="140576" y="2133600"/>
                    </a:lnTo>
                    <a:lnTo>
                      <a:pt x="141351" y="2146300"/>
                    </a:lnTo>
                    <a:lnTo>
                      <a:pt x="142875" y="2146300"/>
                    </a:lnTo>
                    <a:lnTo>
                      <a:pt x="144068" y="2159000"/>
                    </a:lnTo>
                    <a:lnTo>
                      <a:pt x="144919" y="2159000"/>
                    </a:lnTo>
                    <a:lnTo>
                      <a:pt x="145816" y="2171700"/>
                    </a:lnTo>
                    <a:lnTo>
                      <a:pt x="146191" y="2184400"/>
                    </a:lnTo>
                    <a:lnTo>
                      <a:pt x="146053" y="2197100"/>
                    </a:lnTo>
                    <a:lnTo>
                      <a:pt x="145415" y="2209800"/>
                    </a:lnTo>
                    <a:lnTo>
                      <a:pt x="235864" y="2209800"/>
                    </a:lnTo>
                    <a:lnTo>
                      <a:pt x="236080" y="2197100"/>
                    </a:lnTo>
                    <a:lnTo>
                      <a:pt x="236270" y="2197100"/>
                    </a:lnTo>
                    <a:lnTo>
                      <a:pt x="236428" y="2184400"/>
                    </a:lnTo>
                    <a:lnTo>
                      <a:pt x="235738" y="2171700"/>
                    </a:lnTo>
                    <a:lnTo>
                      <a:pt x="234175" y="2146300"/>
                    </a:lnTo>
                    <a:lnTo>
                      <a:pt x="231711" y="2133600"/>
                    </a:lnTo>
                    <a:close/>
                  </a:path>
                  <a:path w="236854" h="7556500">
                    <a:moveTo>
                      <a:pt x="229161" y="2120900"/>
                    </a:moveTo>
                    <a:lnTo>
                      <a:pt x="137426" y="2120900"/>
                    </a:lnTo>
                    <a:lnTo>
                      <a:pt x="138963" y="2133600"/>
                    </a:lnTo>
                    <a:lnTo>
                      <a:pt x="230624" y="2133600"/>
                    </a:lnTo>
                    <a:lnTo>
                      <a:pt x="229161" y="2120900"/>
                    </a:lnTo>
                    <a:close/>
                  </a:path>
                  <a:path w="236854" h="7556500">
                    <a:moveTo>
                      <a:pt x="230871" y="1231900"/>
                    </a:moveTo>
                    <a:lnTo>
                      <a:pt x="138136" y="1231900"/>
                    </a:lnTo>
                    <a:lnTo>
                      <a:pt x="140304" y="1244600"/>
                    </a:lnTo>
                    <a:lnTo>
                      <a:pt x="142142" y="1257300"/>
                    </a:lnTo>
                    <a:lnTo>
                      <a:pt x="143713" y="1270000"/>
                    </a:lnTo>
                    <a:lnTo>
                      <a:pt x="145046" y="1270000"/>
                    </a:lnTo>
                    <a:lnTo>
                      <a:pt x="145491" y="1282700"/>
                    </a:lnTo>
                    <a:lnTo>
                      <a:pt x="146129" y="1295400"/>
                    </a:lnTo>
                    <a:lnTo>
                      <a:pt x="145683" y="1308100"/>
                    </a:lnTo>
                    <a:lnTo>
                      <a:pt x="144124" y="1333500"/>
                    </a:lnTo>
                    <a:lnTo>
                      <a:pt x="141427" y="1346200"/>
                    </a:lnTo>
                    <a:lnTo>
                      <a:pt x="139204" y="1346200"/>
                    </a:lnTo>
                    <a:lnTo>
                      <a:pt x="137934" y="1358900"/>
                    </a:lnTo>
                    <a:lnTo>
                      <a:pt x="135712" y="1358900"/>
                    </a:lnTo>
                    <a:lnTo>
                      <a:pt x="18923" y="1638300"/>
                    </a:lnTo>
                    <a:lnTo>
                      <a:pt x="10934" y="1663700"/>
                    </a:lnTo>
                    <a:lnTo>
                      <a:pt x="5067" y="1689100"/>
                    </a:lnTo>
                    <a:lnTo>
                      <a:pt x="1438" y="1714500"/>
                    </a:lnTo>
                    <a:lnTo>
                      <a:pt x="165" y="1739900"/>
                    </a:lnTo>
                    <a:lnTo>
                      <a:pt x="190" y="1752600"/>
                    </a:lnTo>
                    <a:lnTo>
                      <a:pt x="495" y="1752600"/>
                    </a:lnTo>
                    <a:lnTo>
                      <a:pt x="2528" y="1778000"/>
                    </a:lnTo>
                    <a:lnTo>
                      <a:pt x="6311" y="1803400"/>
                    </a:lnTo>
                    <a:lnTo>
                      <a:pt x="11800" y="1828800"/>
                    </a:lnTo>
                    <a:lnTo>
                      <a:pt x="18923" y="1841500"/>
                    </a:lnTo>
                    <a:lnTo>
                      <a:pt x="135712" y="2120900"/>
                    </a:lnTo>
                    <a:lnTo>
                      <a:pt x="227332" y="2120900"/>
                    </a:lnTo>
                    <a:lnTo>
                      <a:pt x="225145" y="2108200"/>
                    </a:lnTo>
                    <a:lnTo>
                      <a:pt x="223342" y="2108200"/>
                    </a:lnTo>
                    <a:lnTo>
                      <a:pt x="105359" y="1828800"/>
                    </a:lnTo>
                    <a:lnTo>
                      <a:pt x="99066" y="1803400"/>
                    </a:lnTo>
                    <a:lnTo>
                      <a:pt x="94414" y="1790700"/>
                    </a:lnTo>
                    <a:lnTo>
                      <a:pt x="91511" y="1765300"/>
                    </a:lnTo>
                    <a:lnTo>
                      <a:pt x="90462" y="1739900"/>
                    </a:lnTo>
                    <a:lnTo>
                      <a:pt x="91553" y="1714500"/>
                    </a:lnTo>
                    <a:lnTo>
                      <a:pt x="94472" y="1689100"/>
                    </a:lnTo>
                    <a:lnTo>
                      <a:pt x="99109" y="1676400"/>
                    </a:lnTo>
                    <a:lnTo>
                      <a:pt x="105359" y="1651000"/>
                    </a:lnTo>
                    <a:lnTo>
                      <a:pt x="223177" y="1384300"/>
                    </a:lnTo>
                    <a:lnTo>
                      <a:pt x="229097" y="1358900"/>
                    </a:lnTo>
                    <a:lnTo>
                      <a:pt x="233305" y="1346200"/>
                    </a:lnTo>
                    <a:lnTo>
                      <a:pt x="235817" y="1320800"/>
                    </a:lnTo>
                    <a:lnTo>
                      <a:pt x="236651" y="1295400"/>
                    </a:lnTo>
                    <a:lnTo>
                      <a:pt x="236435" y="1295400"/>
                    </a:lnTo>
                    <a:lnTo>
                      <a:pt x="236296" y="1282700"/>
                    </a:lnTo>
                    <a:lnTo>
                      <a:pt x="235788" y="1282700"/>
                    </a:lnTo>
                    <a:lnTo>
                      <a:pt x="235021" y="1270000"/>
                    </a:lnTo>
                    <a:lnTo>
                      <a:pt x="234180" y="1257300"/>
                    </a:lnTo>
                    <a:lnTo>
                      <a:pt x="233136" y="1257300"/>
                    </a:lnTo>
                    <a:lnTo>
                      <a:pt x="231876" y="1244600"/>
                    </a:lnTo>
                    <a:lnTo>
                      <a:pt x="230871" y="1231900"/>
                    </a:lnTo>
                    <a:close/>
                  </a:path>
                  <a:path w="236854" h="7556500">
                    <a:moveTo>
                      <a:pt x="90601" y="838200"/>
                    </a:moveTo>
                    <a:lnTo>
                      <a:pt x="342" y="838200"/>
                    </a:lnTo>
                    <a:lnTo>
                      <a:pt x="451" y="863600"/>
                    </a:lnTo>
                    <a:lnTo>
                      <a:pt x="3589" y="901700"/>
                    </a:lnTo>
                    <a:lnTo>
                      <a:pt x="9749" y="927100"/>
                    </a:lnTo>
                    <a:lnTo>
                      <a:pt x="18923" y="952500"/>
                    </a:lnTo>
                    <a:lnTo>
                      <a:pt x="135636" y="1231900"/>
                    </a:lnTo>
                    <a:lnTo>
                      <a:pt x="229001" y="1231900"/>
                    </a:lnTo>
                    <a:lnTo>
                      <a:pt x="226266" y="1219200"/>
                    </a:lnTo>
                    <a:lnTo>
                      <a:pt x="222669" y="1206500"/>
                    </a:lnTo>
                    <a:lnTo>
                      <a:pt x="105359" y="939800"/>
                    </a:lnTo>
                    <a:lnTo>
                      <a:pt x="99005" y="914400"/>
                    </a:lnTo>
                    <a:lnTo>
                      <a:pt x="94327" y="901700"/>
                    </a:lnTo>
                    <a:lnTo>
                      <a:pt x="91437" y="876300"/>
                    </a:lnTo>
                    <a:lnTo>
                      <a:pt x="90449" y="850900"/>
                    </a:lnTo>
                    <a:lnTo>
                      <a:pt x="90601" y="838200"/>
                    </a:lnTo>
                    <a:close/>
                  </a:path>
                  <a:path w="236854" h="7556500">
                    <a:moveTo>
                      <a:pt x="230682" y="342900"/>
                    </a:moveTo>
                    <a:lnTo>
                      <a:pt x="138963" y="342900"/>
                    </a:lnTo>
                    <a:lnTo>
                      <a:pt x="140576" y="355600"/>
                    </a:lnTo>
                    <a:lnTo>
                      <a:pt x="141351" y="355600"/>
                    </a:lnTo>
                    <a:lnTo>
                      <a:pt x="144907" y="381000"/>
                    </a:lnTo>
                    <a:lnTo>
                      <a:pt x="146248" y="406400"/>
                    </a:lnTo>
                    <a:lnTo>
                      <a:pt x="145353" y="419100"/>
                    </a:lnTo>
                    <a:lnTo>
                      <a:pt x="142201" y="444500"/>
                    </a:lnTo>
                    <a:lnTo>
                      <a:pt x="141846" y="444500"/>
                    </a:lnTo>
                    <a:lnTo>
                      <a:pt x="141351" y="457200"/>
                    </a:lnTo>
                    <a:lnTo>
                      <a:pt x="139293" y="457200"/>
                    </a:lnTo>
                    <a:lnTo>
                      <a:pt x="18923" y="749300"/>
                    </a:lnTo>
                    <a:lnTo>
                      <a:pt x="11653" y="762000"/>
                    </a:lnTo>
                    <a:lnTo>
                      <a:pt x="6102" y="787400"/>
                    </a:lnTo>
                    <a:lnTo>
                      <a:pt x="2342" y="812800"/>
                    </a:lnTo>
                    <a:lnTo>
                      <a:pt x="444" y="838200"/>
                    </a:lnTo>
                    <a:lnTo>
                      <a:pt x="90690" y="838200"/>
                    </a:lnTo>
                    <a:lnTo>
                      <a:pt x="92280" y="812800"/>
                    </a:lnTo>
                    <a:lnTo>
                      <a:pt x="95305" y="800100"/>
                    </a:lnTo>
                    <a:lnTo>
                      <a:pt x="99690" y="774700"/>
                    </a:lnTo>
                    <a:lnTo>
                      <a:pt x="105359" y="762000"/>
                    </a:lnTo>
                    <a:lnTo>
                      <a:pt x="222669" y="482600"/>
                    </a:lnTo>
                    <a:lnTo>
                      <a:pt x="226086" y="482600"/>
                    </a:lnTo>
                    <a:lnTo>
                      <a:pt x="228777" y="469900"/>
                    </a:lnTo>
                    <a:lnTo>
                      <a:pt x="230716" y="457200"/>
                    </a:lnTo>
                    <a:lnTo>
                      <a:pt x="235447" y="431800"/>
                    </a:lnTo>
                    <a:lnTo>
                      <a:pt x="236432" y="406400"/>
                    </a:lnTo>
                    <a:lnTo>
                      <a:pt x="234841" y="368300"/>
                    </a:lnTo>
                    <a:lnTo>
                      <a:pt x="230682" y="342900"/>
                    </a:lnTo>
                    <a:close/>
                  </a:path>
                  <a:path w="236854" h="7556500">
                    <a:moveTo>
                      <a:pt x="94389" y="0"/>
                    </a:moveTo>
                    <a:lnTo>
                      <a:pt x="3647" y="0"/>
                    </a:lnTo>
                    <a:lnTo>
                      <a:pt x="5200" y="12700"/>
                    </a:lnTo>
                    <a:lnTo>
                      <a:pt x="11030" y="38100"/>
                    </a:lnTo>
                    <a:lnTo>
                      <a:pt x="18923" y="63500"/>
                    </a:lnTo>
                    <a:lnTo>
                      <a:pt x="135712" y="330200"/>
                    </a:lnTo>
                    <a:lnTo>
                      <a:pt x="137426" y="342900"/>
                    </a:lnTo>
                    <a:lnTo>
                      <a:pt x="229908" y="342900"/>
                    </a:lnTo>
                    <a:lnTo>
                      <a:pt x="227622" y="330200"/>
                    </a:lnTo>
                    <a:lnTo>
                      <a:pt x="225564" y="330200"/>
                    </a:lnTo>
                    <a:lnTo>
                      <a:pt x="223342" y="317500"/>
                    </a:lnTo>
                    <a:lnTo>
                      <a:pt x="105359" y="38100"/>
                    </a:lnTo>
                    <a:lnTo>
                      <a:pt x="99054" y="25400"/>
                    </a:lnTo>
                    <a:lnTo>
                      <a:pt x="94389" y="0"/>
                    </a:lnTo>
                    <a:close/>
                  </a:path>
                </a:pathLst>
              </a:custGeom>
              <a:solidFill>
                <a:srgbClr val="85B8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 rot="16200000">
              <a:off x="2703469" y="-2411429"/>
              <a:ext cx="964554" cy="6160477"/>
              <a:chOff x="10811856" y="-1132"/>
              <a:chExt cx="996212" cy="6844680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11215861" y="-1131"/>
                <a:ext cx="592207" cy="6844679"/>
                <a:chOff x="10872962" y="-189925"/>
                <a:chExt cx="594067" cy="7556500"/>
              </a:xfrm>
            </p:grpSpPr>
            <p:sp>
              <p:nvSpPr>
                <p:cNvPr id="44" name="object 2"/>
                <p:cNvSpPr/>
                <p:nvPr/>
              </p:nvSpPr>
              <p:spPr>
                <a:xfrm>
                  <a:off x="10872962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635" y="7480300"/>
                      </a:moveTo>
                      <a:lnTo>
                        <a:pt x="141274" y="7480300"/>
                      </a:lnTo>
                      <a:lnTo>
                        <a:pt x="141693" y="7493000"/>
                      </a:lnTo>
                      <a:lnTo>
                        <a:pt x="142036" y="7493000"/>
                      </a:lnTo>
                      <a:lnTo>
                        <a:pt x="145786" y="7518400"/>
                      </a:lnTo>
                      <a:lnTo>
                        <a:pt x="145948" y="7543800"/>
                      </a:lnTo>
                      <a:lnTo>
                        <a:pt x="144312" y="7556500"/>
                      </a:lnTo>
                      <a:lnTo>
                        <a:pt x="236026" y="7556500"/>
                      </a:lnTo>
                      <a:lnTo>
                        <a:pt x="236044" y="7518400"/>
                      </a:lnTo>
                      <a:lnTo>
                        <a:pt x="231635" y="7480300"/>
                      </a:lnTo>
                      <a:close/>
                    </a:path>
                    <a:path w="236854" h="7556500">
                      <a:moveTo>
                        <a:pt x="229114" y="7467600"/>
                      </a:moveTo>
                      <a:lnTo>
                        <a:pt x="137426" y="7467600"/>
                      </a:lnTo>
                      <a:lnTo>
                        <a:pt x="139814" y="7480300"/>
                      </a:lnTo>
                      <a:lnTo>
                        <a:pt x="230580" y="7480300"/>
                      </a:lnTo>
                      <a:lnTo>
                        <a:pt x="229114" y="7467600"/>
                      </a:lnTo>
                      <a:close/>
                    </a:path>
                    <a:path w="236854" h="7556500">
                      <a:moveTo>
                        <a:pt x="228396" y="6705600"/>
                      </a:moveTo>
                      <a:lnTo>
                        <a:pt x="136245" y="6705600"/>
                      </a:lnTo>
                      <a:lnTo>
                        <a:pt x="135724" y="6718300"/>
                      </a:lnTo>
                      <a:lnTo>
                        <a:pt x="18846" y="6985000"/>
                      </a:lnTo>
                      <a:lnTo>
                        <a:pt x="10909" y="7010400"/>
                      </a:lnTo>
                      <a:lnTo>
                        <a:pt x="5062" y="7035800"/>
                      </a:lnTo>
                      <a:lnTo>
                        <a:pt x="1417" y="7061200"/>
                      </a:lnTo>
                      <a:lnTo>
                        <a:pt x="88" y="7086600"/>
                      </a:lnTo>
                      <a:lnTo>
                        <a:pt x="1417" y="7124700"/>
                      </a:lnTo>
                      <a:lnTo>
                        <a:pt x="5062" y="7150100"/>
                      </a:lnTo>
                      <a:lnTo>
                        <a:pt x="10909" y="7175500"/>
                      </a:lnTo>
                      <a:lnTo>
                        <a:pt x="18846" y="7188200"/>
                      </a:lnTo>
                      <a:lnTo>
                        <a:pt x="135559" y="7467600"/>
                      </a:lnTo>
                      <a:lnTo>
                        <a:pt x="227266" y="7467600"/>
                      </a:lnTo>
                      <a:lnTo>
                        <a:pt x="225069" y="7454900"/>
                      </a:lnTo>
                      <a:lnTo>
                        <a:pt x="223786" y="7454900"/>
                      </a:lnTo>
                      <a:lnTo>
                        <a:pt x="105283" y="7175500"/>
                      </a:lnTo>
                      <a:lnTo>
                        <a:pt x="98929" y="7162800"/>
                      </a:lnTo>
                      <a:lnTo>
                        <a:pt x="94251" y="7137400"/>
                      </a:lnTo>
                      <a:lnTo>
                        <a:pt x="91361" y="7112000"/>
                      </a:lnTo>
                      <a:lnTo>
                        <a:pt x="90373" y="7086600"/>
                      </a:lnTo>
                      <a:lnTo>
                        <a:pt x="91361" y="7061200"/>
                      </a:lnTo>
                      <a:lnTo>
                        <a:pt x="94251" y="7048500"/>
                      </a:lnTo>
                      <a:lnTo>
                        <a:pt x="98929" y="7023100"/>
                      </a:lnTo>
                      <a:lnTo>
                        <a:pt x="105283" y="6997700"/>
                      </a:lnTo>
                      <a:lnTo>
                        <a:pt x="222605" y="6731000"/>
                      </a:lnTo>
                      <a:lnTo>
                        <a:pt x="223786" y="6731000"/>
                      </a:lnTo>
                      <a:lnTo>
                        <a:pt x="224993" y="6718300"/>
                      </a:lnTo>
                      <a:lnTo>
                        <a:pt x="227025" y="6718300"/>
                      </a:lnTo>
                      <a:lnTo>
                        <a:pt x="228396" y="6705600"/>
                      </a:lnTo>
                      <a:close/>
                    </a:path>
                    <a:path w="236854" h="7556500">
                      <a:moveTo>
                        <a:pt x="228736" y="5816600"/>
                      </a:moveTo>
                      <a:lnTo>
                        <a:pt x="135724" y="5816600"/>
                      </a:lnTo>
                      <a:lnTo>
                        <a:pt x="18846" y="6096000"/>
                      </a:lnTo>
                      <a:lnTo>
                        <a:pt x="9766" y="6121400"/>
                      </a:lnTo>
                      <a:lnTo>
                        <a:pt x="3629" y="6146800"/>
                      </a:lnTo>
                      <a:lnTo>
                        <a:pt x="430" y="6172200"/>
                      </a:lnTo>
                      <a:lnTo>
                        <a:pt x="165" y="6210300"/>
                      </a:lnTo>
                      <a:lnTo>
                        <a:pt x="393" y="6210300"/>
                      </a:lnTo>
                      <a:lnTo>
                        <a:pt x="2312" y="6235700"/>
                      </a:lnTo>
                      <a:lnTo>
                        <a:pt x="6076" y="6261100"/>
                      </a:lnTo>
                      <a:lnTo>
                        <a:pt x="11612" y="6286500"/>
                      </a:lnTo>
                      <a:lnTo>
                        <a:pt x="18846" y="6299200"/>
                      </a:lnTo>
                      <a:lnTo>
                        <a:pt x="135978" y="6578600"/>
                      </a:lnTo>
                      <a:lnTo>
                        <a:pt x="139382" y="6578600"/>
                      </a:lnTo>
                      <a:lnTo>
                        <a:pt x="141439" y="6591300"/>
                      </a:lnTo>
                      <a:lnTo>
                        <a:pt x="141859" y="6604000"/>
                      </a:lnTo>
                      <a:lnTo>
                        <a:pt x="142201" y="6604000"/>
                      </a:lnTo>
                      <a:lnTo>
                        <a:pt x="145281" y="6629400"/>
                      </a:lnTo>
                      <a:lnTo>
                        <a:pt x="146197" y="6642100"/>
                      </a:lnTo>
                      <a:lnTo>
                        <a:pt x="144925" y="6667500"/>
                      </a:lnTo>
                      <a:lnTo>
                        <a:pt x="141439" y="6692900"/>
                      </a:lnTo>
                      <a:lnTo>
                        <a:pt x="139738" y="6692900"/>
                      </a:lnTo>
                      <a:lnTo>
                        <a:pt x="139738" y="6705600"/>
                      </a:lnTo>
                      <a:lnTo>
                        <a:pt x="230517" y="6705600"/>
                      </a:lnTo>
                      <a:lnTo>
                        <a:pt x="234784" y="6680200"/>
                      </a:lnTo>
                      <a:lnTo>
                        <a:pt x="236447" y="6654800"/>
                      </a:lnTo>
                      <a:lnTo>
                        <a:pt x="235487" y="6616700"/>
                      </a:lnTo>
                      <a:lnTo>
                        <a:pt x="231889" y="6591300"/>
                      </a:lnTo>
                      <a:lnTo>
                        <a:pt x="230870" y="6591300"/>
                      </a:lnTo>
                      <a:lnTo>
                        <a:pt x="228971" y="6578600"/>
                      </a:lnTo>
                      <a:lnTo>
                        <a:pt x="226210" y="6565900"/>
                      </a:lnTo>
                      <a:lnTo>
                        <a:pt x="222605" y="6553200"/>
                      </a:lnTo>
                      <a:lnTo>
                        <a:pt x="105371" y="6286500"/>
                      </a:lnTo>
                      <a:lnTo>
                        <a:pt x="98967" y="6261100"/>
                      </a:lnTo>
                      <a:lnTo>
                        <a:pt x="94262" y="6248400"/>
                      </a:lnTo>
                      <a:lnTo>
                        <a:pt x="91363" y="6223000"/>
                      </a:lnTo>
                      <a:lnTo>
                        <a:pt x="90373" y="6197600"/>
                      </a:lnTo>
                      <a:lnTo>
                        <a:pt x="91361" y="6172200"/>
                      </a:lnTo>
                      <a:lnTo>
                        <a:pt x="94251" y="6146800"/>
                      </a:lnTo>
                      <a:lnTo>
                        <a:pt x="98929" y="6134100"/>
                      </a:lnTo>
                      <a:lnTo>
                        <a:pt x="105283" y="6108700"/>
                      </a:lnTo>
                      <a:lnTo>
                        <a:pt x="222605" y="5842000"/>
                      </a:lnTo>
                      <a:lnTo>
                        <a:pt x="226053" y="5829300"/>
                      </a:lnTo>
                      <a:lnTo>
                        <a:pt x="228736" y="5816600"/>
                      </a:lnTo>
                      <a:close/>
                    </a:path>
                    <a:path w="236854" h="7556500">
                      <a:moveTo>
                        <a:pt x="233464" y="5791200"/>
                      </a:moveTo>
                      <a:lnTo>
                        <a:pt x="142252" y="5791200"/>
                      </a:lnTo>
                      <a:lnTo>
                        <a:pt x="140576" y="5803900"/>
                      </a:lnTo>
                      <a:lnTo>
                        <a:pt x="138417" y="5816600"/>
                      </a:lnTo>
                      <a:lnTo>
                        <a:pt x="230653" y="5816600"/>
                      </a:lnTo>
                      <a:lnTo>
                        <a:pt x="231800" y="5803900"/>
                      </a:lnTo>
                      <a:lnTo>
                        <a:pt x="232714" y="5803900"/>
                      </a:lnTo>
                      <a:lnTo>
                        <a:pt x="233464" y="5791200"/>
                      </a:lnTo>
                      <a:close/>
                    </a:path>
                    <a:path w="236854" h="7556500">
                      <a:moveTo>
                        <a:pt x="234670" y="5778500"/>
                      </a:moveTo>
                      <a:lnTo>
                        <a:pt x="144526" y="5778500"/>
                      </a:lnTo>
                      <a:lnTo>
                        <a:pt x="143535" y="5791200"/>
                      </a:lnTo>
                      <a:lnTo>
                        <a:pt x="234442" y="5791200"/>
                      </a:lnTo>
                      <a:lnTo>
                        <a:pt x="234670" y="5778500"/>
                      </a:lnTo>
                      <a:close/>
                    </a:path>
                    <a:path w="236854" h="7556500">
                      <a:moveTo>
                        <a:pt x="230580" y="5689600"/>
                      </a:moveTo>
                      <a:lnTo>
                        <a:pt x="138887" y="5689600"/>
                      </a:lnTo>
                      <a:lnTo>
                        <a:pt x="140500" y="5702300"/>
                      </a:lnTo>
                      <a:lnTo>
                        <a:pt x="141274" y="5702300"/>
                      </a:lnTo>
                      <a:lnTo>
                        <a:pt x="144145" y="5727700"/>
                      </a:lnTo>
                      <a:lnTo>
                        <a:pt x="145770" y="5740400"/>
                      </a:lnTo>
                      <a:lnTo>
                        <a:pt x="146157" y="5753100"/>
                      </a:lnTo>
                      <a:lnTo>
                        <a:pt x="145313" y="5778500"/>
                      </a:lnTo>
                      <a:lnTo>
                        <a:pt x="235521" y="5778500"/>
                      </a:lnTo>
                      <a:lnTo>
                        <a:pt x="235839" y="5765800"/>
                      </a:lnTo>
                      <a:lnTo>
                        <a:pt x="236245" y="5765800"/>
                      </a:lnTo>
                      <a:lnTo>
                        <a:pt x="236416" y="5753100"/>
                      </a:lnTo>
                      <a:lnTo>
                        <a:pt x="235726" y="5727700"/>
                      </a:lnTo>
                      <a:lnTo>
                        <a:pt x="234143" y="5715000"/>
                      </a:lnTo>
                      <a:lnTo>
                        <a:pt x="231635" y="5702300"/>
                      </a:lnTo>
                      <a:lnTo>
                        <a:pt x="230580" y="5689600"/>
                      </a:lnTo>
                      <a:close/>
                    </a:path>
                    <a:path w="236854" h="7556500">
                      <a:moveTo>
                        <a:pt x="235762" y="4838700"/>
                      </a:moveTo>
                      <a:lnTo>
                        <a:pt x="145389" y="4838700"/>
                      </a:lnTo>
                      <a:lnTo>
                        <a:pt x="146113" y="4864100"/>
                      </a:lnTo>
                      <a:lnTo>
                        <a:pt x="145715" y="4876800"/>
                      </a:lnTo>
                      <a:lnTo>
                        <a:pt x="144166" y="4889500"/>
                      </a:lnTo>
                      <a:lnTo>
                        <a:pt x="141439" y="4902200"/>
                      </a:lnTo>
                      <a:lnTo>
                        <a:pt x="139738" y="4914900"/>
                      </a:lnTo>
                      <a:lnTo>
                        <a:pt x="137947" y="4914900"/>
                      </a:lnTo>
                      <a:lnTo>
                        <a:pt x="137261" y="4927600"/>
                      </a:lnTo>
                      <a:lnTo>
                        <a:pt x="135724" y="4927600"/>
                      </a:lnTo>
                      <a:lnTo>
                        <a:pt x="18846" y="5207000"/>
                      </a:lnTo>
                      <a:lnTo>
                        <a:pt x="10909" y="5219700"/>
                      </a:lnTo>
                      <a:lnTo>
                        <a:pt x="5062" y="5245100"/>
                      </a:lnTo>
                      <a:lnTo>
                        <a:pt x="1417" y="5270500"/>
                      </a:lnTo>
                      <a:lnTo>
                        <a:pt x="88" y="5308600"/>
                      </a:lnTo>
                      <a:lnTo>
                        <a:pt x="1466" y="5334000"/>
                      </a:lnTo>
                      <a:lnTo>
                        <a:pt x="5124" y="5359400"/>
                      </a:lnTo>
                      <a:lnTo>
                        <a:pt x="10954" y="5384800"/>
                      </a:lnTo>
                      <a:lnTo>
                        <a:pt x="18846" y="5410200"/>
                      </a:lnTo>
                      <a:lnTo>
                        <a:pt x="135648" y="5689600"/>
                      </a:lnTo>
                      <a:lnTo>
                        <a:pt x="229114" y="5689600"/>
                      </a:lnTo>
                      <a:lnTo>
                        <a:pt x="227266" y="5676900"/>
                      </a:lnTo>
                      <a:lnTo>
                        <a:pt x="224142" y="5676900"/>
                      </a:lnTo>
                      <a:lnTo>
                        <a:pt x="223786" y="5664200"/>
                      </a:lnTo>
                      <a:lnTo>
                        <a:pt x="105283" y="5397500"/>
                      </a:lnTo>
                      <a:lnTo>
                        <a:pt x="98990" y="5372100"/>
                      </a:lnTo>
                      <a:lnTo>
                        <a:pt x="94338" y="5346700"/>
                      </a:lnTo>
                      <a:lnTo>
                        <a:pt x="91434" y="5334000"/>
                      </a:lnTo>
                      <a:lnTo>
                        <a:pt x="90385" y="5308600"/>
                      </a:lnTo>
                      <a:lnTo>
                        <a:pt x="91488" y="5283200"/>
                      </a:lnTo>
                      <a:lnTo>
                        <a:pt x="94424" y="5257800"/>
                      </a:lnTo>
                      <a:lnTo>
                        <a:pt x="99065" y="5245100"/>
                      </a:lnTo>
                      <a:lnTo>
                        <a:pt x="105283" y="5219700"/>
                      </a:lnTo>
                      <a:lnTo>
                        <a:pt x="222605" y="4953000"/>
                      </a:lnTo>
                      <a:lnTo>
                        <a:pt x="223024" y="4940300"/>
                      </a:lnTo>
                      <a:lnTo>
                        <a:pt x="228990" y="4927600"/>
                      </a:lnTo>
                      <a:lnTo>
                        <a:pt x="233225" y="4902200"/>
                      </a:lnTo>
                      <a:lnTo>
                        <a:pt x="235751" y="4889500"/>
                      </a:lnTo>
                      <a:lnTo>
                        <a:pt x="236588" y="4864100"/>
                      </a:lnTo>
                      <a:lnTo>
                        <a:pt x="236372" y="4864100"/>
                      </a:lnTo>
                      <a:lnTo>
                        <a:pt x="236321" y="4851400"/>
                      </a:lnTo>
                      <a:lnTo>
                        <a:pt x="236131" y="4851400"/>
                      </a:lnTo>
                      <a:lnTo>
                        <a:pt x="235762" y="4838700"/>
                      </a:lnTo>
                      <a:close/>
                    </a:path>
                    <a:path w="236854" h="7556500">
                      <a:moveTo>
                        <a:pt x="233181" y="4813300"/>
                      </a:moveTo>
                      <a:lnTo>
                        <a:pt x="141915" y="4813300"/>
                      </a:lnTo>
                      <a:lnTo>
                        <a:pt x="143395" y="4826000"/>
                      </a:lnTo>
                      <a:lnTo>
                        <a:pt x="143929" y="4826000"/>
                      </a:lnTo>
                      <a:lnTo>
                        <a:pt x="144145" y="4838700"/>
                      </a:lnTo>
                      <a:lnTo>
                        <a:pt x="235095" y="4838700"/>
                      </a:lnTo>
                      <a:lnTo>
                        <a:pt x="234246" y="4826000"/>
                      </a:lnTo>
                      <a:lnTo>
                        <a:pt x="233181" y="4813300"/>
                      </a:lnTo>
                      <a:close/>
                    </a:path>
                    <a:path w="236854" h="7556500">
                      <a:moveTo>
                        <a:pt x="90373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65" y="4470400"/>
                      </a:lnTo>
                      <a:lnTo>
                        <a:pt x="18846" y="4521200"/>
                      </a:lnTo>
                      <a:lnTo>
                        <a:pt x="135648" y="4800600"/>
                      </a:lnTo>
                      <a:lnTo>
                        <a:pt x="138050" y="4800600"/>
                      </a:lnTo>
                      <a:lnTo>
                        <a:pt x="140136" y="4813300"/>
                      </a:lnTo>
                      <a:lnTo>
                        <a:pt x="231889" y="4813300"/>
                      </a:lnTo>
                      <a:lnTo>
                        <a:pt x="230870" y="4800600"/>
                      </a:lnTo>
                      <a:lnTo>
                        <a:pt x="228971" y="4787900"/>
                      </a:lnTo>
                      <a:lnTo>
                        <a:pt x="226210" y="4787900"/>
                      </a:lnTo>
                      <a:lnTo>
                        <a:pt x="222605" y="4775200"/>
                      </a:lnTo>
                      <a:lnTo>
                        <a:pt x="105371" y="4495800"/>
                      </a:lnTo>
                      <a:lnTo>
                        <a:pt x="98967" y="4483100"/>
                      </a:lnTo>
                      <a:lnTo>
                        <a:pt x="94262" y="4457700"/>
                      </a:lnTo>
                      <a:lnTo>
                        <a:pt x="91363" y="4432300"/>
                      </a:lnTo>
                      <a:lnTo>
                        <a:pt x="90373" y="4419600"/>
                      </a:lnTo>
                      <a:lnTo>
                        <a:pt x="90373" y="4406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189" y="3962400"/>
                      </a:lnTo>
                      <a:lnTo>
                        <a:pt x="145994" y="3975100"/>
                      </a:lnTo>
                      <a:lnTo>
                        <a:pt x="145253" y="3987800"/>
                      </a:lnTo>
                      <a:lnTo>
                        <a:pt x="143964" y="4000500"/>
                      </a:lnTo>
                      <a:lnTo>
                        <a:pt x="142125" y="4013200"/>
                      </a:lnTo>
                      <a:lnTo>
                        <a:pt x="141579" y="4013200"/>
                      </a:lnTo>
                      <a:lnTo>
                        <a:pt x="140385" y="4025900"/>
                      </a:lnTo>
                      <a:lnTo>
                        <a:pt x="138353" y="4025900"/>
                      </a:lnTo>
                      <a:lnTo>
                        <a:pt x="137363" y="4038600"/>
                      </a:lnTo>
                      <a:lnTo>
                        <a:pt x="18846" y="4305300"/>
                      </a:lnTo>
                      <a:lnTo>
                        <a:pt x="12600" y="4330700"/>
                      </a:lnTo>
                      <a:lnTo>
                        <a:pt x="7567" y="4343400"/>
                      </a:lnTo>
                      <a:lnTo>
                        <a:pt x="3789" y="4368800"/>
                      </a:lnTo>
                      <a:lnTo>
                        <a:pt x="1308" y="4381500"/>
                      </a:lnTo>
                      <a:lnTo>
                        <a:pt x="737" y="4394200"/>
                      </a:lnTo>
                      <a:lnTo>
                        <a:pt x="325" y="4406900"/>
                      </a:lnTo>
                      <a:lnTo>
                        <a:pt x="90576" y="4406900"/>
                      </a:lnTo>
                      <a:lnTo>
                        <a:pt x="92154" y="4381500"/>
                      </a:lnTo>
                      <a:lnTo>
                        <a:pt x="95134" y="4368800"/>
                      </a:lnTo>
                      <a:lnTo>
                        <a:pt x="99511" y="4343400"/>
                      </a:lnTo>
                      <a:lnTo>
                        <a:pt x="105283" y="4330700"/>
                      </a:lnTo>
                      <a:lnTo>
                        <a:pt x="198640" y="4114800"/>
                      </a:lnTo>
                      <a:lnTo>
                        <a:pt x="198208" y="4114800"/>
                      </a:lnTo>
                      <a:lnTo>
                        <a:pt x="222605" y="4051300"/>
                      </a:lnTo>
                      <a:lnTo>
                        <a:pt x="225234" y="4051300"/>
                      </a:lnTo>
                      <a:lnTo>
                        <a:pt x="227774" y="4038600"/>
                      </a:lnTo>
                      <a:lnTo>
                        <a:pt x="229641" y="4038600"/>
                      </a:lnTo>
                      <a:lnTo>
                        <a:pt x="230784" y="4025900"/>
                      </a:lnTo>
                      <a:lnTo>
                        <a:pt x="233467" y="4013200"/>
                      </a:lnTo>
                      <a:lnTo>
                        <a:pt x="235302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118" y="3949700"/>
                      </a:moveTo>
                      <a:lnTo>
                        <a:pt x="145643" y="3949700"/>
                      </a:lnTo>
                      <a:lnTo>
                        <a:pt x="146024" y="3962400"/>
                      </a:lnTo>
                      <a:lnTo>
                        <a:pt x="236118" y="3962400"/>
                      </a:lnTo>
                      <a:lnTo>
                        <a:pt x="236118" y="3949700"/>
                      </a:lnTo>
                      <a:close/>
                    </a:path>
                    <a:path w="236854" h="7556500">
                      <a:moveTo>
                        <a:pt x="235250" y="3937000"/>
                      </a:moveTo>
                      <a:lnTo>
                        <a:pt x="144614" y="3937000"/>
                      </a:lnTo>
                      <a:lnTo>
                        <a:pt x="145313" y="3949700"/>
                      </a:lnTo>
                      <a:lnTo>
                        <a:pt x="236004" y="3949700"/>
                      </a:lnTo>
                      <a:lnTo>
                        <a:pt x="235250" y="3937000"/>
                      </a:lnTo>
                      <a:close/>
                    </a:path>
                    <a:path w="236854" h="7556500">
                      <a:moveTo>
                        <a:pt x="230606" y="3911600"/>
                      </a:moveTo>
                      <a:lnTo>
                        <a:pt x="139814" y="3911600"/>
                      </a:lnTo>
                      <a:lnTo>
                        <a:pt x="141274" y="3924300"/>
                      </a:lnTo>
                      <a:lnTo>
                        <a:pt x="142036" y="3924300"/>
                      </a:lnTo>
                      <a:lnTo>
                        <a:pt x="143586" y="3937000"/>
                      </a:lnTo>
                      <a:lnTo>
                        <a:pt x="234105" y="3937000"/>
                      </a:lnTo>
                      <a:lnTo>
                        <a:pt x="232560" y="3924300"/>
                      </a:lnTo>
                      <a:lnTo>
                        <a:pt x="230606" y="3911600"/>
                      </a:lnTo>
                      <a:close/>
                    </a:path>
                    <a:path w="236854" h="7556500">
                      <a:moveTo>
                        <a:pt x="229336" y="3136900"/>
                      </a:moveTo>
                      <a:lnTo>
                        <a:pt x="137248" y="3136900"/>
                      </a:lnTo>
                      <a:lnTo>
                        <a:pt x="135724" y="3149600"/>
                      </a:lnTo>
                      <a:lnTo>
                        <a:pt x="18846" y="3416300"/>
                      </a:lnTo>
                      <a:lnTo>
                        <a:pt x="10954" y="3441700"/>
                      </a:lnTo>
                      <a:lnTo>
                        <a:pt x="5124" y="3467100"/>
                      </a:lnTo>
                      <a:lnTo>
                        <a:pt x="1466" y="3492500"/>
                      </a:lnTo>
                      <a:lnTo>
                        <a:pt x="88" y="3517900"/>
                      </a:lnTo>
                      <a:lnTo>
                        <a:pt x="88" y="3530600"/>
                      </a:lnTo>
                      <a:lnTo>
                        <a:pt x="5062" y="3581400"/>
                      </a:lnTo>
                      <a:lnTo>
                        <a:pt x="18846" y="3632200"/>
                      </a:lnTo>
                      <a:lnTo>
                        <a:pt x="135559" y="3898900"/>
                      </a:lnTo>
                      <a:lnTo>
                        <a:pt x="136499" y="3898900"/>
                      </a:lnTo>
                      <a:lnTo>
                        <a:pt x="137426" y="3911600"/>
                      </a:lnTo>
                      <a:lnTo>
                        <a:pt x="229831" y="3911600"/>
                      </a:lnTo>
                      <a:lnTo>
                        <a:pt x="227545" y="3898900"/>
                      </a:lnTo>
                      <a:lnTo>
                        <a:pt x="225488" y="3886200"/>
                      </a:lnTo>
                      <a:lnTo>
                        <a:pt x="223189" y="3886200"/>
                      </a:lnTo>
                      <a:lnTo>
                        <a:pt x="105283" y="3606800"/>
                      </a:lnTo>
                      <a:lnTo>
                        <a:pt x="99056" y="3594100"/>
                      </a:lnTo>
                      <a:lnTo>
                        <a:pt x="94410" y="3568700"/>
                      </a:lnTo>
                      <a:lnTo>
                        <a:pt x="91475" y="3543300"/>
                      </a:lnTo>
                      <a:lnTo>
                        <a:pt x="90385" y="3517900"/>
                      </a:lnTo>
                      <a:lnTo>
                        <a:pt x="91420" y="3505200"/>
                      </a:lnTo>
                      <a:lnTo>
                        <a:pt x="94319" y="3479800"/>
                      </a:lnTo>
                      <a:lnTo>
                        <a:pt x="98976" y="3454400"/>
                      </a:lnTo>
                      <a:lnTo>
                        <a:pt x="105283" y="3441700"/>
                      </a:lnTo>
                      <a:lnTo>
                        <a:pt x="222605" y="3162300"/>
                      </a:lnTo>
                      <a:lnTo>
                        <a:pt x="224993" y="3162300"/>
                      </a:lnTo>
                      <a:lnTo>
                        <a:pt x="225488" y="3149600"/>
                      </a:lnTo>
                      <a:lnTo>
                        <a:pt x="228396" y="3149600"/>
                      </a:lnTo>
                      <a:lnTo>
                        <a:pt x="229336" y="3136900"/>
                      </a:lnTo>
                      <a:close/>
                    </a:path>
                    <a:path w="236854" h="7556500">
                      <a:moveTo>
                        <a:pt x="232127" y="3124200"/>
                      </a:moveTo>
                      <a:lnTo>
                        <a:pt x="139738" y="3124200"/>
                      </a:lnTo>
                      <a:lnTo>
                        <a:pt x="139738" y="3136900"/>
                      </a:lnTo>
                      <a:lnTo>
                        <a:pt x="230517" y="3136900"/>
                      </a:lnTo>
                      <a:lnTo>
                        <a:pt x="232127" y="3124200"/>
                      </a:lnTo>
                      <a:close/>
                    </a:path>
                    <a:path w="236854" h="7556500">
                      <a:moveTo>
                        <a:pt x="235381" y="3098800"/>
                      </a:moveTo>
                      <a:lnTo>
                        <a:pt x="144868" y="3098800"/>
                      </a:lnTo>
                      <a:lnTo>
                        <a:pt x="144665" y="3111500"/>
                      </a:lnTo>
                      <a:lnTo>
                        <a:pt x="143941" y="3111500"/>
                      </a:lnTo>
                      <a:lnTo>
                        <a:pt x="141605" y="3124200"/>
                      </a:lnTo>
                      <a:lnTo>
                        <a:pt x="233464" y="3124200"/>
                      </a:lnTo>
                      <a:lnTo>
                        <a:pt x="234543" y="3111500"/>
                      </a:lnTo>
                      <a:lnTo>
                        <a:pt x="235381" y="3098800"/>
                      </a:lnTo>
                      <a:close/>
                    </a:path>
                    <a:path w="236854" h="7556500">
                      <a:moveTo>
                        <a:pt x="231673" y="3022600"/>
                      </a:moveTo>
                      <a:lnTo>
                        <a:pt x="140284" y="3022600"/>
                      </a:lnTo>
                      <a:lnTo>
                        <a:pt x="141935" y="3035300"/>
                      </a:lnTo>
                      <a:lnTo>
                        <a:pt x="142201" y="3035300"/>
                      </a:lnTo>
                      <a:lnTo>
                        <a:pt x="144639" y="3048000"/>
                      </a:lnTo>
                      <a:lnTo>
                        <a:pt x="145919" y="3073400"/>
                      </a:lnTo>
                      <a:lnTo>
                        <a:pt x="146052" y="3086100"/>
                      </a:lnTo>
                      <a:lnTo>
                        <a:pt x="145046" y="3098800"/>
                      </a:lnTo>
                      <a:lnTo>
                        <a:pt x="236169" y="3098800"/>
                      </a:lnTo>
                      <a:lnTo>
                        <a:pt x="236385" y="3086100"/>
                      </a:lnTo>
                      <a:lnTo>
                        <a:pt x="236588" y="3086100"/>
                      </a:lnTo>
                      <a:lnTo>
                        <a:pt x="236588" y="3073400"/>
                      </a:lnTo>
                      <a:lnTo>
                        <a:pt x="236143" y="3073400"/>
                      </a:lnTo>
                      <a:lnTo>
                        <a:pt x="235559" y="3060700"/>
                      </a:lnTo>
                      <a:lnTo>
                        <a:pt x="234622" y="3048000"/>
                      </a:lnTo>
                      <a:lnTo>
                        <a:pt x="233329" y="3035300"/>
                      </a:lnTo>
                      <a:lnTo>
                        <a:pt x="231673" y="3022600"/>
                      </a:lnTo>
                      <a:close/>
                    </a:path>
                    <a:path w="236854" h="7556500">
                      <a:moveTo>
                        <a:pt x="231800" y="2235200"/>
                      </a:moveTo>
                      <a:lnTo>
                        <a:pt x="140576" y="2235200"/>
                      </a:lnTo>
                      <a:lnTo>
                        <a:pt x="138417" y="2247900"/>
                      </a:lnTo>
                      <a:lnTo>
                        <a:pt x="135724" y="2247900"/>
                      </a:lnTo>
                      <a:lnTo>
                        <a:pt x="18846" y="2527300"/>
                      </a:lnTo>
                      <a:lnTo>
                        <a:pt x="4665" y="2578100"/>
                      </a:lnTo>
                      <a:lnTo>
                        <a:pt x="0" y="2628900"/>
                      </a:lnTo>
                      <a:lnTo>
                        <a:pt x="1139" y="2654300"/>
                      </a:lnTo>
                      <a:lnTo>
                        <a:pt x="4665" y="2692400"/>
                      </a:lnTo>
                      <a:lnTo>
                        <a:pt x="10570" y="2717800"/>
                      </a:lnTo>
                      <a:lnTo>
                        <a:pt x="18846" y="2743200"/>
                      </a:lnTo>
                      <a:lnTo>
                        <a:pt x="135724" y="3009900"/>
                      </a:lnTo>
                      <a:lnTo>
                        <a:pt x="138328" y="3022600"/>
                      </a:lnTo>
                      <a:lnTo>
                        <a:pt x="230551" y="3022600"/>
                      </a:lnTo>
                      <a:lnTo>
                        <a:pt x="228668" y="3009900"/>
                      </a:lnTo>
                      <a:lnTo>
                        <a:pt x="226020" y="2997200"/>
                      </a:lnTo>
                      <a:lnTo>
                        <a:pt x="222605" y="2997200"/>
                      </a:lnTo>
                      <a:lnTo>
                        <a:pt x="208394" y="2959100"/>
                      </a:lnTo>
                      <a:lnTo>
                        <a:pt x="208953" y="2959100"/>
                      </a:lnTo>
                      <a:lnTo>
                        <a:pt x="105283" y="2717800"/>
                      </a:lnTo>
                      <a:lnTo>
                        <a:pt x="100228" y="2705100"/>
                      </a:lnTo>
                      <a:lnTo>
                        <a:pt x="96219" y="2692400"/>
                      </a:lnTo>
                      <a:lnTo>
                        <a:pt x="93247" y="2667000"/>
                      </a:lnTo>
                      <a:lnTo>
                        <a:pt x="91300" y="2654300"/>
                      </a:lnTo>
                      <a:lnTo>
                        <a:pt x="90703" y="2654300"/>
                      </a:lnTo>
                      <a:lnTo>
                        <a:pt x="90373" y="2641600"/>
                      </a:lnTo>
                      <a:lnTo>
                        <a:pt x="90373" y="2628900"/>
                      </a:lnTo>
                      <a:lnTo>
                        <a:pt x="91361" y="2603500"/>
                      </a:lnTo>
                      <a:lnTo>
                        <a:pt x="94251" y="2590800"/>
                      </a:lnTo>
                      <a:lnTo>
                        <a:pt x="98929" y="2565400"/>
                      </a:lnTo>
                      <a:lnTo>
                        <a:pt x="105283" y="2552700"/>
                      </a:lnTo>
                      <a:lnTo>
                        <a:pt x="222605" y="2273300"/>
                      </a:lnTo>
                      <a:lnTo>
                        <a:pt x="226053" y="2260600"/>
                      </a:lnTo>
                      <a:lnTo>
                        <a:pt x="228736" y="2260600"/>
                      </a:lnTo>
                      <a:lnTo>
                        <a:pt x="230653" y="2247900"/>
                      </a:lnTo>
                      <a:lnTo>
                        <a:pt x="231800" y="2235200"/>
                      </a:lnTo>
                      <a:close/>
                    </a:path>
                    <a:path w="236854" h="7556500">
                      <a:moveTo>
                        <a:pt x="235369" y="2209800"/>
                      </a:moveTo>
                      <a:lnTo>
                        <a:pt x="144526" y="2209800"/>
                      </a:lnTo>
                      <a:lnTo>
                        <a:pt x="143535" y="2222500"/>
                      </a:lnTo>
                      <a:lnTo>
                        <a:pt x="142252" y="2235200"/>
                      </a:lnTo>
                      <a:lnTo>
                        <a:pt x="232714" y="2235200"/>
                      </a:lnTo>
                      <a:lnTo>
                        <a:pt x="233464" y="2222500"/>
                      </a:lnTo>
                      <a:lnTo>
                        <a:pt x="234670" y="2222500"/>
                      </a:lnTo>
                      <a:lnTo>
                        <a:pt x="235369" y="2209800"/>
                      </a:lnTo>
                      <a:close/>
                    </a:path>
                    <a:path w="236854" h="7556500">
                      <a:moveTo>
                        <a:pt x="231635" y="2133600"/>
                      </a:moveTo>
                      <a:lnTo>
                        <a:pt x="140500" y="2133600"/>
                      </a:lnTo>
                      <a:lnTo>
                        <a:pt x="141274" y="2146300"/>
                      </a:lnTo>
                      <a:lnTo>
                        <a:pt x="144145" y="2159000"/>
                      </a:lnTo>
                      <a:lnTo>
                        <a:pt x="145770" y="2171700"/>
                      </a:lnTo>
                      <a:lnTo>
                        <a:pt x="146157" y="2197100"/>
                      </a:lnTo>
                      <a:lnTo>
                        <a:pt x="145313" y="2209800"/>
                      </a:lnTo>
                      <a:lnTo>
                        <a:pt x="235839" y="2209800"/>
                      </a:lnTo>
                      <a:lnTo>
                        <a:pt x="236067" y="2197100"/>
                      </a:lnTo>
                      <a:lnTo>
                        <a:pt x="236245" y="2197100"/>
                      </a:lnTo>
                      <a:lnTo>
                        <a:pt x="236416" y="2184400"/>
                      </a:lnTo>
                      <a:lnTo>
                        <a:pt x="235726" y="2171700"/>
                      </a:lnTo>
                      <a:lnTo>
                        <a:pt x="234143" y="2146300"/>
                      </a:lnTo>
                      <a:lnTo>
                        <a:pt x="231635" y="2133600"/>
                      </a:lnTo>
                      <a:close/>
                    </a:path>
                    <a:path w="236854" h="7556500">
                      <a:moveTo>
                        <a:pt x="229114" y="2120900"/>
                      </a:moveTo>
                      <a:lnTo>
                        <a:pt x="137426" y="2120900"/>
                      </a:lnTo>
                      <a:lnTo>
                        <a:pt x="138887" y="2133600"/>
                      </a:lnTo>
                      <a:lnTo>
                        <a:pt x="230580" y="2133600"/>
                      </a:lnTo>
                      <a:lnTo>
                        <a:pt x="229114" y="2120900"/>
                      </a:lnTo>
                      <a:close/>
                    </a:path>
                    <a:path w="236854" h="7556500">
                      <a:moveTo>
                        <a:pt x="234251" y="1257300"/>
                      </a:moveTo>
                      <a:lnTo>
                        <a:pt x="143395" y="1257300"/>
                      </a:lnTo>
                      <a:lnTo>
                        <a:pt x="143929" y="1270000"/>
                      </a:lnTo>
                      <a:lnTo>
                        <a:pt x="145059" y="1270000"/>
                      </a:lnTo>
                      <a:lnTo>
                        <a:pt x="145389" y="1282700"/>
                      </a:lnTo>
                      <a:lnTo>
                        <a:pt x="146113" y="1295400"/>
                      </a:lnTo>
                      <a:lnTo>
                        <a:pt x="145715" y="1308100"/>
                      </a:lnTo>
                      <a:lnTo>
                        <a:pt x="144166" y="1320800"/>
                      </a:lnTo>
                      <a:lnTo>
                        <a:pt x="141439" y="1346200"/>
                      </a:lnTo>
                      <a:lnTo>
                        <a:pt x="139141" y="1346200"/>
                      </a:lnTo>
                      <a:lnTo>
                        <a:pt x="138531" y="1358900"/>
                      </a:lnTo>
                      <a:lnTo>
                        <a:pt x="135724" y="1358900"/>
                      </a:lnTo>
                      <a:lnTo>
                        <a:pt x="18846" y="1638300"/>
                      </a:lnTo>
                      <a:lnTo>
                        <a:pt x="5062" y="1689100"/>
                      </a:lnTo>
                      <a:lnTo>
                        <a:pt x="88" y="1739900"/>
                      </a:lnTo>
                      <a:lnTo>
                        <a:pt x="1466" y="1765300"/>
                      </a:lnTo>
                      <a:lnTo>
                        <a:pt x="5124" y="1803400"/>
                      </a:lnTo>
                      <a:lnTo>
                        <a:pt x="10954" y="1828800"/>
                      </a:lnTo>
                      <a:lnTo>
                        <a:pt x="18846" y="1841500"/>
                      </a:lnTo>
                      <a:lnTo>
                        <a:pt x="135648" y="2120900"/>
                      </a:lnTo>
                      <a:lnTo>
                        <a:pt x="227266" y="2120900"/>
                      </a:lnTo>
                      <a:lnTo>
                        <a:pt x="225069" y="2108200"/>
                      </a:lnTo>
                      <a:lnTo>
                        <a:pt x="223189" y="2108200"/>
                      </a:lnTo>
                      <a:lnTo>
                        <a:pt x="105283" y="1828800"/>
                      </a:lnTo>
                      <a:lnTo>
                        <a:pt x="98990" y="1803400"/>
                      </a:lnTo>
                      <a:lnTo>
                        <a:pt x="94338" y="1790700"/>
                      </a:lnTo>
                      <a:lnTo>
                        <a:pt x="91434" y="1765300"/>
                      </a:lnTo>
                      <a:lnTo>
                        <a:pt x="90385" y="1739900"/>
                      </a:lnTo>
                      <a:lnTo>
                        <a:pt x="91488" y="1714500"/>
                      </a:lnTo>
                      <a:lnTo>
                        <a:pt x="94424" y="1689100"/>
                      </a:lnTo>
                      <a:lnTo>
                        <a:pt x="99065" y="1676400"/>
                      </a:lnTo>
                      <a:lnTo>
                        <a:pt x="105283" y="1651000"/>
                      </a:lnTo>
                      <a:lnTo>
                        <a:pt x="222605" y="1384300"/>
                      </a:lnTo>
                      <a:lnTo>
                        <a:pt x="223024" y="1384300"/>
                      </a:lnTo>
                      <a:lnTo>
                        <a:pt x="228990" y="1358900"/>
                      </a:lnTo>
                      <a:lnTo>
                        <a:pt x="233225" y="1346200"/>
                      </a:lnTo>
                      <a:lnTo>
                        <a:pt x="235751" y="1320800"/>
                      </a:lnTo>
                      <a:lnTo>
                        <a:pt x="236588" y="1295400"/>
                      </a:lnTo>
                      <a:lnTo>
                        <a:pt x="236372" y="1295400"/>
                      </a:lnTo>
                      <a:lnTo>
                        <a:pt x="236321" y="1282700"/>
                      </a:lnTo>
                      <a:lnTo>
                        <a:pt x="235737" y="1282700"/>
                      </a:lnTo>
                      <a:lnTo>
                        <a:pt x="235096" y="1270000"/>
                      </a:lnTo>
                      <a:lnTo>
                        <a:pt x="234251" y="1257300"/>
                      </a:lnTo>
                      <a:close/>
                    </a:path>
                    <a:path w="236854" h="7556500">
                      <a:moveTo>
                        <a:pt x="230870" y="1231900"/>
                      </a:moveTo>
                      <a:lnTo>
                        <a:pt x="138050" y="1231900"/>
                      </a:lnTo>
                      <a:lnTo>
                        <a:pt x="140136" y="1244600"/>
                      </a:lnTo>
                      <a:lnTo>
                        <a:pt x="141915" y="1257300"/>
                      </a:lnTo>
                      <a:lnTo>
                        <a:pt x="233187" y="1257300"/>
                      </a:lnTo>
                      <a:lnTo>
                        <a:pt x="231889" y="1244600"/>
                      </a:lnTo>
                      <a:lnTo>
                        <a:pt x="230870" y="1231900"/>
                      </a:lnTo>
                      <a:close/>
                    </a:path>
                    <a:path w="236854" h="7556500">
                      <a:moveTo>
                        <a:pt x="90462" y="838200"/>
                      </a:moveTo>
                      <a:lnTo>
                        <a:pt x="266" y="838200"/>
                      </a:lnTo>
                      <a:lnTo>
                        <a:pt x="374" y="863600"/>
                      </a:lnTo>
                      <a:lnTo>
                        <a:pt x="3513" y="901700"/>
                      </a:lnTo>
                      <a:lnTo>
                        <a:pt x="9673" y="927100"/>
                      </a:lnTo>
                      <a:lnTo>
                        <a:pt x="18846" y="952500"/>
                      </a:lnTo>
                      <a:lnTo>
                        <a:pt x="135648" y="1231900"/>
                      </a:lnTo>
                      <a:lnTo>
                        <a:pt x="228971" y="1231900"/>
                      </a:lnTo>
                      <a:lnTo>
                        <a:pt x="226210" y="1219200"/>
                      </a:lnTo>
                      <a:lnTo>
                        <a:pt x="222605" y="1206500"/>
                      </a:lnTo>
                      <a:lnTo>
                        <a:pt x="105371" y="939800"/>
                      </a:lnTo>
                      <a:lnTo>
                        <a:pt x="98967" y="914400"/>
                      </a:lnTo>
                      <a:lnTo>
                        <a:pt x="94262" y="901700"/>
                      </a:lnTo>
                      <a:lnTo>
                        <a:pt x="91363" y="876300"/>
                      </a:lnTo>
                      <a:lnTo>
                        <a:pt x="90373" y="850900"/>
                      </a:lnTo>
                      <a:lnTo>
                        <a:pt x="90462" y="838200"/>
                      </a:lnTo>
                      <a:close/>
                    </a:path>
                    <a:path w="236854" h="7556500">
                      <a:moveTo>
                        <a:pt x="230653" y="457200"/>
                      </a:moveTo>
                      <a:lnTo>
                        <a:pt x="139306" y="457200"/>
                      </a:lnTo>
                      <a:lnTo>
                        <a:pt x="18846" y="749300"/>
                      </a:lnTo>
                      <a:lnTo>
                        <a:pt x="11620" y="762000"/>
                      </a:lnTo>
                      <a:lnTo>
                        <a:pt x="6086" y="787400"/>
                      </a:lnTo>
                      <a:lnTo>
                        <a:pt x="2319" y="812800"/>
                      </a:lnTo>
                      <a:lnTo>
                        <a:pt x="393" y="838200"/>
                      </a:lnTo>
                      <a:lnTo>
                        <a:pt x="90614" y="838200"/>
                      </a:lnTo>
                      <a:lnTo>
                        <a:pt x="92204" y="812800"/>
                      </a:lnTo>
                      <a:lnTo>
                        <a:pt x="95229" y="800100"/>
                      </a:lnTo>
                      <a:lnTo>
                        <a:pt x="99613" y="774700"/>
                      </a:lnTo>
                      <a:lnTo>
                        <a:pt x="105283" y="762000"/>
                      </a:lnTo>
                      <a:lnTo>
                        <a:pt x="222605" y="482600"/>
                      </a:lnTo>
                      <a:lnTo>
                        <a:pt x="226053" y="482600"/>
                      </a:lnTo>
                      <a:lnTo>
                        <a:pt x="228736" y="469900"/>
                      </a:lnTo>
                      <a:lnTo>
                        <a:pt x="230653" y="457200"/>
                      </a:lnTo>
                      <a:close/>
                    </a:path>
                    <a:path w="236854" h="7556500">
                      <a:moveTo>
                        <a:pt x="230606" y="342900"/>
                      </a:moveTo>
                      <a:lnTo>
                        <a:pt x="138887" y="342900"/>
                      </a:lnTo>
                      <a:lnTo>
                        <a:pt x="140500" y="355600"/>
                      </a:lnTo>
                      <a:lnTo>
                        <a:pt x="141274" y="355600"/>
                      </a:lnTo>
                      <a:lnTo>
                        <a:pt x="144868" y="381000"/>
                      </a:lnTo>
                      <a:lnTo>
                        <a:pt x="146205" y="406400"/>
                      </a:lnTo>
                      <a:lnTo>
                        <a:pt x="145289" y="419100"/>
                      </a:lnTo>
                      <a:lnTo>
                        <a:pt x="142125" y="444500"/>
                      </a:lnTo>
                      <a:lnTo>
                        <a:pt x="141770" y="444500"/>
                      </a:lnTo>
                      <a:lnTo>
                        <a:pt x="141274" y="457200"/>
                      </a:lnTo>
                      <a:lnTo>
                        <a:pt x="231800" y="457200"/>
                      </a:lnTo>
                      <a:lnTo>
                        <a:pt x="235414" y="431800"/>
                      </a:lnTo>
                      <a:lnTo>
                        <a:pt x="236413" y="406400"/>
                      </a:lnTo>
                      <a:lnTo>
                        <a:pt x="234807" y="368300"/>
                      </a:lnTo>
                      <a:lnTo>
                        <a:pt x="230606" y="342900"/>
                      </a:lnTo>
                      <a:close/>
                    </a:path>
                    <a:path w="236854" h="7556500">
                      <a:moveTo>
                        <a:pt x="94341" y="0"/>
                      </a:moveTo>
                      <a:lnTo>
                        <a:pt x="3571" y="0"/>
                      </a:lnTo>
                      <a:lnTo>
                        <a:pt x="5124" y="12700"/>
                      </a:lnTo>
                      <a:lnTo>
                        <a:pt x="10954" y="38100"/>
                      </a:lnTo>
                      <a:lnTo>
                        <a:pt x="18846" y="63500"/>
                      </a:lnTo>
                      <a:lnTo>
                        <a:pt x="135648" y="330200"/>
                      </a:lnTo>
                      <a:lnTo>
                        <a:pt x="137426" y="342900"/>
                      </a:lnTo>
                      <a:lnTo>
                        <a:pt x="229831" y="342900"/>
                      </a:lnTo>
                      <a:lnTo>
                        <a:pt x="227545" y="330200"/>
                      </a:lnTo>
                      <a:lnTo>
                        <a:pt x="225488" y="330200"/>
                      </a:lnTo>
                      <a:lnTo>
                        <a:pt x="223189" y="317500"/>
                      </a:lnTo>
                      <a:lnTo>
                        <a:pt x="105283" y="38100"/>
                      </a:lnTo>
                      <a:lnTo>
                        <a:pt x="99009" y="25400"/>
                      </a:lnTo>
                      <a:lnTo>
                        <a:pt x="94341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3"/>
                <p:cNvSpPr/>
                <p:nvPr/>
              </p:nvSpPr>
              <p:spPr>
                <a:xfrm>
                  <a:off x="11230175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711" y="7480300"/>
                      </a:moveTo>
                      <a:lnTo>
                        <a:pt x="141262" y="7480300"/>
                      </a:lnTo>
                      <a:lnTo>
                        <a:pt x="142024" y="7493000"/>
                      </a:lnTo>
                      <a:lnTo>
                        <a:pt x="145786" y="7518400"/>
                      </a:lnTo>
                      <a:lnTo>
                        <a:pt x="145969" y="7543800"/>
                      </a:lnTo>
                      <a:lnTo>
                        <a:pt x="144335" y="7556500"/>
                      </a:lnTo>
                      <a:lnTo>
                        <a:pt x="236040" y="7556500"/>
                      </a:lnTo>
                      <a:lnTo>
                        <a:pt x="236044" y="7518400"/>
                      </a:lnTo>
                      <a:lnTo>
                        <a:pt x="231711" y="7480300"/>
                      </a:lnTo>
                      <a:close/>
                    </a:path>
                    <a:path w="236854" h="7556500">
                      <a:moveTo>
                        <a:pt x="229161" y="7467600"/>
                      </a:moveTo>
                      <a:lnTo>
                        <a:pt x="137502" y="7467600"/>
                      </a:lnTo>
                      <a:lnTo>
                        <a:pt x="139814" y="7480300"/>
                      </a:lnTo>
                      <a:lnTo>
                        <a:pt x="230624" y="7480300"/>
                      </a:lnTo>
                      <a:lnTo>
                        <a:pt x="229161" y="7467600"/>
                      </a:lnTo>
                      <a:close/>
                    </a:path>
                    <a:path w="236854" h="7556500">
                      <a:moveTo>
                        <a:pt x="228384" y="6705600"/>
                      </a:moveTo>
                      <a:lnTo>
                        <a:pt x="136321" y="6705600"/>
                      </a:lnTo>
                      <a:lnTo>
                        <a:pt x="135712" y="6718300"/>
                      </a:lnTo>
                      <a:lnTo>
                        <a:pt x="18923" y="6985000"/>
                      </a:lnTo>
                      <a:lnTo>
                        <a:pt x="10934" y="7010400"/>
                      </a:lnTo>
                      <a:lnTo>
                        <a:pt x="5067" y="7035800"/>
                      </a:lnTo>
                      <a:lnTo>
                        <a:pt x="1438" y="7061200"/>
                      </a:lnTo>
                      <a:lnTo>
                        <a:pt x="165" y="7086600"/>
                      </a:lnTo>
                      <a:lnTo>
                        <a:pt x="1437" y="7124700"/>
                      </a:lnTo>
                      <a:lnTo>
                        <a:pt x="5056" y="7150100"/>
                      </a:lnTo>
                      <a:lnTo>
                        <a:pt x="10896" y="7175500"/>
                      </a:lnTo>
                      <a:lnTo>
                        <a:pt x="18834" y="7188200"/>
                      </a:lnTo>
                      <a:lnTo>
                        <a:pt x="135636" y="7467600"/>
                      </a:lnTo>
                      <a:lnTo>
                        <a:pt x="227332" y="7467600"/>
                      </a:lnTo>
                      <a:lnTo>
                        <a:pt x="225145" y="7454900"/>
                      </a:lnTo>
                      <a:lnTo>
                        <a:pt x="223342" y="7454900"/>
                      </a:lnTo>
                      <a:lnTo>
                        <a:pt x="105359" y="7175500"/>
                      </a:lnTo>
                      <a:lnTo>
                        <a:pt x="99005" y="7162800"/>
                      </a:lnTo>
                      <a:lnTo>
                        <a:pt x="94327" y="7137400"/>
                      </a:lnTo>
                      <a:lnTo>
                        <a:pt x="91437" y="7112000"/>
                      </a:lnTo>
                      <a:lnTo>
                        <a:pt x="90449" y="7086600"/>
                      </a:lnTo>
                      <a:lnTo>
                        <a:pt x="91437" y="7061200"/>
                      </a:lnTo>
                      <a:lnTo>
                        <a:pt x="94327" y="7048500"/>
                      </a:lnTo>
                      <a:lnTo>
                        <a:pt x="99005" y="7023100"/>
                      </a:lnTo>
                      <a:lnTo>
                        <a:pt x="105359" y="6997700"/>
                      </a:lnTo>
                      <a:lnTo>
                        <a:pt x="222669" y="6731000"/>
                      </a:lnTo>
                      <a:lnTo>
                        <a:pt x="223862" y="6731000"/>
                      </a:lnTo>
                      <a:lnTo>
                        <a:pt x="224548" y="6718300"/>
                      </a:lnTo>
                      <a:lnTo>
                        <a:pt x="227025" y="6718300"/>
                      </a:lnTo>
                      <a:lnTo>
                        <a:pt x="228384" y="6705600"/>
                      </a:lnTo>
                      <a:close/>
                    </a:path>
                    <a:path w="236854" h="7556500">
                      <a:moveTo>
                        <a:pt x="228777" y="5816600"/>
                      </a:moveTo>
                      <a:lnTo>
                        <a:pt x="135712" y="5816600"/>
                      </a:lnTo>
                      <a:lnTo>
                        <a:pt x="18923" y="6096000"/>
                      </a:lnTo>
                      <a:lnTo>
                        <a:pt x="9842" y="6121400"/>
                      </a:lnTo>
                      <a:lnTo>
                        <a:pt x="3705" y="6146800"/>
                      </a:lnTo>
                      <a:lnTo>
                        <a:pt x="506" y="6172200"/>
                      </a:lnTo>
                      <a:lnTo>
                        <a:pt x="241" y="6210300"/>
                      </a:lnTo>
                      <a:lnTo>
                        <a:pt x="444" y="6210300"/>
                      </a:lnTo>
                      <a:lnTo>
                        <a:pt x="2335" y="6235700"/>
                      </a:lnTo>
                      <a:lnTo>
                        <a:pt x="6092" y="6261100"/>
                      </a:lnTo>
                      <a:lnTo>
                        <a:pt x="11645" y="6286500"/>
                      </a:lnTo>
                      <a:lnTo>
                        <a:pt x="18923" y="6299200"/>
                      </a:lnTo>
                      <a:lnTo>
                        <a:pt x="135966" y="6578600"/>
                      </a:lnTo>
                      <a:lnTo>
                        <a:pt x="139458" y="6578600"/>
                      </a:lnTo>
                      <a:lnTo>
                        <a:pt x="141516" y="6591300"/>
                      </a:lnTo>
                      <a:lnTo>
                        <a:pt x="141935" y="6604000"/>
                      </a:lnTo>
                      <a:lnTo>
                        <a:pt x="142278" y="6604000"/>
                      </a:lnTo>
                      <a:lnTo>
                        <a:pt x="145343" y="6629400"/>
                      </a:lnTo>
                      <a:lnTo>
                        <a:pt x="146229" y="6642100"/>
                      </a:lnTo>
                      <a:lnTo>
                        <a:pt x="144926" y="6667500"/>
                      </a:lnTo>
                      <a:lnTo>
                        <a:pt x="141427" y="6692900"/>
                      </a:lnTo>
                      <a:lnTo>
                        <a:pt x="139636" y="6692900"/>
                      </a:lnTo>
                      <a:lnTo>
                        <a:pt x="139636" y="6705600"/>
                      </a:lnTo>
                      <a:lnTo>
                        <a:pt x="230517" y="6705600"/>
                      </a:lnTo>
                      <a:lnTo>
                        <a:pt x="234814" y="6680200"/>
                      </a:lnTo>
                      <a:lnTo>
                        <a:pt x="236469" y="6654800"/>
                      </a:lnTo>
                      <a:lnTo>
                        <a:pt x="235487" y="6616700"/>
                      </a:lnTo>
                      <a:lnTo>
                        <a:pt x="231876" y="6591300"/>
                      </a:lnTo>
                      <a:lnTo>
                        <a:pt x="230871" y="6591300"/>
                      </a:lnTo>
                      <a:lnTo>
                        <a:pt x="229001" y="6578600"/>
                      </a:lnTo>
                      <a:lnTo>
                        <a:pt x="226266" y="6565900"/>
                      </a:lnTo>
                      <a:lnTo>
                        <a:pt x="222669" y="6553200"/>
                      </a:lnTo>
                      <a:lnTo>
                        <a:pt x="105359" y="6286500"/>
                      </a:lnTo>
                      <a:lnTo>
                        <a:pt x="99005" y="6261100"/>
                      </a:lnTo>
                      <a:lnTo>
                        <a:pt x="94327" y="6248400"/>
                      </a:lnTo>
                      <a:lnTo>
                        <a:pt x="91437" y="6223000"/>
                      </a:lnTo>
                      <a:lnTo>
                        <a:pt x="90449" y="6197600"/>
                      </a:lnTo>
                      <a:lnTo>
                        <a:pt x="91437" y="6172200"/>
                      </a:lnTo>
                      <a:lnTo>
                        <a:pt x="94327" y="6146800"/>
                      </a:lnTo>
                      <a:lnTo>
                        <a:pt x="99005" y="6134100"/>
                      </a:lnTo>
                      <a:lnTo>
                        <a:pt x="105359" y="6108700"/>
                      </a:lnTo>
                      <a:lnTo>
                        <a:pt x="222669" y="5842000"/>
                      </a:lnTo>
                      <a:lnTo>
                        <a:pt x="226086" y="5829300"/>
                      </a:lnTo>
                      <a:lnTo>
                        <a:pt x="228777" y="5816600"/>
                      </a:lnTo>
                      <a:close/>
                    </a:path>
                    <a:path w="236854" h="7556500">
                      <a:moveTo>
                        <a:pt x="233502" y="5791200"/>
                      </a:moveTo>
                      <a:lnTo>
                        <a:pt x="142405" y="5791200"/>
                      </a:lnTo>
                      <a:lnTo>
                        <a:pt x="140716" y="5803900"/>
                      </a:lnTo>
                      <a:lnTo>
                        <a:pt x="138493" y="5816600"/>
                      </a:lnTo>
                      <a:lnTo>
                        <a:pt x="230716" y="5816600"/>
                      </a:lnTo>
                      <a:lnTo>
                        <a:pt x="231876" y="5803900"/>
                      </a:lnTo>
                      <a:lnTo>
                        <a:pt x="232765" y="5803900"/>
                      </a:lnTo>
                      <a:lnTo>
                        <a:pt x="233502" y="5791200"/>
                      </a:lnTo>
                      <a:close/>
                    </a:path>
                    <a:path w="236854" h="7556500">
                      <a:moveTo>
                        <a:pt x="234746" y="5778500"/>
                      </a:moveTo>
                      <a:lnTo>
                        <a:pt x="144500" y="5778500"/>
                      </a:lnTo>
                      <a:lnTo>
                        <a:pt x="143598" y="5791200"/>
                      </a:lnTo>
                      <a:lnTo>
                        <a:pt x="234492" y="5791200"/>
                      </a:lnTo>
                      <a:lnTo>
                        <a:pt x="234746" y="5778500"/>
                      </a:lnTo>
                      <a:close/>
                    </a:path>
                    <a:path w="236854" h="7556500">
                      <a:moveTo>
                        <a:pt x="235864" y="5765800"/>
                      </a:moveTo>
                      <a:lnTo>
                        <a:pt x="145415" y="5765800"/>
                      </a:lnTo>
                      <a:lnTo>
                        <a:pt x="145135" y="5778500"/>
                      </a:lnTo>
                      <a:lnTo>
                        <a:pt x="235407" y="5778500"/>
                      </a:lnTo>
                      <a:lnTo>
                        <a:pt x="235864" y="5765800"/>
                      </a:lnTo>
                      <a:close/>
                    </a:path>
                    <a:path w="236854" h="7556500">
                      <a:moveTo>
                        <a:pt x="230624" y="5689600"/>
                      </a:moveTo>
                      <a:lnTo>
                        <a:pt x="138963" y="5689600"/>
                      </a:lnTo>
                      <a:lnTo>
                        <a:pt x="140576" y="5702300"/>
                      </a:lnTo>
                      <a:lnTo>
                        <a:pt x="141351" y="5702300"/>
                      </a:lnTo>
                      <a:lnTo>
                        <a:pt x="142875" y="5715000"/>
                      </a:lnTo>
                      <a:lnTo>
                        <a:pt x="144068" y="5715000"/>
                      </a:lnTo>
                      <a:lnTo>
                        <a:pt x="144919" y="5727700"/>
                      </a:lnTo>
                      <a:lnTo>
                        <a:pt x="145816" y="5740400"/>
                      </a:lnTo>
                      <a:lnTo>
                        <a:pt x="146191" y="5753100"/>
                      </a:lnTo>
                      <a:lnTo>
                        <a:pt x="146053" y="5765800"/>
                      </a:lnTo>
                      <a:lnTo>
                        <a:pt x="236270" y="5765800"/>
                      </a:lnTo>
                      <a:lnTo>
                        <a:pt x="236428" y="5753100"/>
                      </a:lnTo>
                      <a:lnTo>
                        <a:pt x="235738" y="5727700"/>
                      </a:lnTo>
                      <a:lnTo>
                        <a:pt x="234175" y="5715000"/>
                      </a:lnTo>
                      <a:lnTo>
                        <a:pt x="231711" y="5702300"/>
                      </a:lnTo>
                      <a:lnTo>
                        <a:pt x="230624" y="5689600"/>
                      </a:lnTo>
                      <a:close/>
                    </a:path>
                    <a:path w="236854" h="7556500">
                      <a:moveTo>
                        <a:pt x="235851" y="4838700"/>
                      </a:moveTo>
                      <a:lnTo>
                        <a:pt x="145491" y="4838700"/>
                      </a:lnTo>
                      <a:lnTo>
                        <a:pt x="146129" y="4864100"/>
                      </a:lnTo>
                      <a:lnTo>
                        <a:pt x="145683" y="4876800"/>
                      </a:lnTo>
                      <a:lnTo>
                        <a:pt x="144124" y="4889500"/>
                      </a:lnTo>
                      <a:lnTo>
                        <a:pt x="141427" y="4902200"/>
                      </a:lnTo>
                      <a:lnTo>
                        <a:pt x="139636" y="4914900"/>
                      </a:lnTo>
                      <a:lnTo>
                        <a:pt x="137934" y="4914900"/>
                      </a:lnTo>
                      <a:lnTo>
                        <a:pt x="137248" y="4927600"/>
                      </a:lnTo>
                      <a:lnTo>
                        <a:pt x="135712" y="4927600"/>
                      </a:lnTo>
                      <a:lnTo>
                        <a:pt x="18923" y="5207000"/>
                      </a:lnTo>
                      <a:lnTo>
                        <a:pt x="10934" y="5219700"/>
                      </a:lnTo>
                      <a:lnTo>
                        <a:pt x="5067" y="5245100"/>
                      </a:lnTo>
                      <a:lnTo>
                        <a:pt x="1438" y="5270500"/>
                      </a:lnTo>
                      <a:lnTo>
                        <a:pt x="165" y="5308600"/>
                      </a:lnTo>
                      <a:lnTo>
                        <a:pt x="520" y="5321300"/>
                      </a:lnTo>
                      <a:lnTo>
                        <a:pt x="2528" y="5346700"/>
                      </a:lnTo>
                      <a:lnTo>
                        <a:pt x="6311" y="5372100"/>
                      </a:lnTo>
                      <a:lnTo>
                        <a:pt x="11800" y="5384800"/>
                      </a:lnTo>
                      <a:lnTo>
                        <a:pt x="18923" y="5410200"/>
                      </a:lnTo>
                      <a:lnTo>
                        <a:pt x="135712" y="5689600"/>
                      </a:lnTo>
                      <a:lnTo>
                        <a:pt x="229161" y="5689600"/>
                      </a:lnTo>
                      <a:lnTo>
                        <a:pt x="227332" y="5676900"/>
                      </a:lnTo>
                      <a:lnTo>
                        <a:pt x="224294" y="5676900"/>
                      </a:lnTo>
                      <a:lnTo>
                        <a:pt x="223774" y="5664200"/>
                      </a:lnTo>
                      <a:lnTo>
                        <a:pt x="223342" y="5664200"/>
                      </a:lnTo>
                      <a:lnTo>
                        <a:pt x="105359" y="5397500"/>
                      </a:lnTo>
                      <a:lnTo>
                        <a:pt x="99066" y="5372100"/>
                      </a:lnTo>
                      <a:lnTo>
                        <a:pt x="94414" y="5346700"/>
                      </a:lnTo>
                      <a:lnTo>
                        <a:pt x="91511" y="5334000"/>
                      </a:lnTo>
                      <a:lnTo>
                        <a:pt x="90462" y="5308600"/>
                      </a:lnTo>
                      <a:lnTo>
                        <a:pt x="91553" y="5283200"/>
                      </a:lnTo>
                      <a:lnTo>
                        <a:pt x="94472" y="5257800"/>
                      </a:lnTo>
                      <a:lnTo>
                        <a:pt x="99109" y="5245100"/>
                      </a:lnTo>
                      <a:lnTo>
                        <a:pt x="105359" y="5219700"/>
                      </a:lnTo>
                      <a:lnTo>
                        <a:pt x="223177" y="4940300"/>
                      </a:lnTo>
                      <a:lnTo>
                        <a:pt x="229097" y="4927600"/>
                      </a:lnTo>
                      <a:lnTo>
                        <a:pt x="233305" y="4902200"/>
                      </a:lnTo>
                      <a:lnTo>
                        <a:pt x="235817" y="4889500"/>
                      </a:lnTo>
                      <a:lnTo>
                        <a:pt x="236651" y="4864100"/>
                      </a:lnTo>
                      <a:lnTo>
                        <a:pt x="236435" y="4864100"/>
                      </a:lnTo>
                      <a:lnTo>
                        <a:pt x="236296" y="4851400"/>
                      </a:lnTo>
                      <a:lnTo>
                        <a:pt x="235953" y="4851400"/>
                      </a:lnTo>
                      <a:lnTo>
                        <a:pt x="235851" y="4838700"/>
                      </a:lnTo>
                      <a:close/>
                    </a:path>
                    <a:path w="236854" h="7556500">
                      <a:moveTo>
                        <a:pt x="90449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99" y="4470400"/>
                      </a:lnTo>
                      <a:lnTo>
                        <a:pt x="18923" y="4521200"/>
                      </a:lnTo>
                      <a:lnTo>
                        <a:pt x="135636" y="4800600"/>
                      </a:lnTo>
                      <a:lnTo>
                        <a:pt x="138136" y="4800600"/>
                      </a:lnTo>
                      <a:lnTo>
                        <a:pt x="140304" y="4813300"/>
                      </a:lnTo>
                      <a:lnTo>
                        <a:pt x="142142" y="4826000"/>
                      </a:lnTo>
                      <a:lnTo>
                        <a:pt x="143725" y="4826000"/>
                      </a:lnTo>
                      <a:lnTo>
                        <a:pt x="144487" y="4838700"/>
                      </a:lnTo>
                      <a:lnTo>
                        <a:pt x="235021" y="4838700"/>
                      </a:lnTo>
                      <a:lnTo>
                        <a:pt x="234180" y="4826000"/>
                      </a:lnTo>
                      <a:lnTo>
                        <a:pt x="233136" y="4813300"/>
                      </a:lnTo>
                      <a:lnTo>
                        <a:pt x="231876" y="4813300"/>
                      </a:lnTo>
                      <a:lnTo>
                        <a:pt x="230871" y="4800600"/>
                      </a:lnTo>
                      <a:lnTo>
                        <a:pt x="229001" y="4787900"/>
                      </a:lnTo>
                      <a:lnTo>
                        <a:pt x="226266" y="4787900"/>
                      </a:lnTo>
                      <a:lnTo>
                        <a:pt x="222669" y="4775200"/>
                      </a:lnTo>
                      <a:lnTo>
                        <a:pt x="105359" y="4495800"/>
                      </a:lnTo>
                      <a:lnTo>
                        <a:pt x="99005" y="4483100"/>
                      </a:lnTo>
                      <a:lnTo>
                        <a:pt x="94327" y="4457700"/>
                      </a:lnTo>
                      <a:lnTo>
                        <a:pt x="91437" y="4432300"/>
                      </a:lnTo>
                      <a:lnTo>
                        <a:pt x="90449" y="4419600"/>
                      </a:lnTo>
                      <a:lnTo>
                        <a:pt x="90449" y="4406900"/>
                      </a:lnTo>
                      <a:close/>
                    </a:path>
                    <a:path w="236854" h="7556500">
                      <a:moveTo>
                        <a:pt x="230124" y="4025900"/>
                      </a:moveTo>
                      <a:lnTo>
                        <a:pt x="138264" y="4025900"/>
                      </a:lnTo>
                      <a:lnTo>
                        <a:pt x="137299" y="4038600"/>
                      </a:lnTo>
                      <a:lnTo>
                        <a:pt x="18923" y="4305300"/>
                      </a:lnTo>
                      <a:lnTo>
                        <a:pt x="13492" y="4318000"/>
                      </a:lnTo>
                      <a:lnTo>
                        <a:pt x="8953" y="4343400"/>
                      </a:lnTo>
                      <a:lnTo>
                        <a:pt x="5328" y="4356100"/>
                      </a:lnTo>
                      <a:lnTo>
                        <a:pt x="2641" y="4368800"/>
                      </a:lnTo>
                      <a:lnTo>
                        <a:pt x="2451" y="4381500"/>
                      </a:lnTo>
                      <a:lnTo>
                        <a:pt x="1600" y="4381500"/>
                      </a:lnTo>
                      <a:lnTo>
                        <a:pt x="784" y="4394200"/>
                      </a:lnTo>
                      <a:lnTo>
                        <a:pt x="341" y="4406900"/>
                      </a:lnTo>
                      <a:lnTo>
                        <a:pt x="90652" y="4406900"/>
                      </a:lnTo>
                      <a:lnTo>
                        <a:pt x="92223" y="4381500"/>
                      </a:lnTo>
                      <a:lnTo>
                        <a:pt x="95191" y="4368800"/>
                      </a:lnTo>
                      <a:lnTo>
                        <a:pt x="99566" y="4343400"/>
                      </a:lnTo>
                      <a:lnTo>
                        <a:pt x="105359" y="4330700"/>
                      </a:lnTo>
                      <a:lnTo>
                        <a:pt x="198640" y="4114800"/>
                      </a:lnTo>
                      <a:lnTo>
                        <a:pt x="198196" y="4114800"/>
                      </a:lnTo>
                      <a:lnTo>
                        <a:pt x="223177" y="4051300"/>
                      </a:lnTo>
                      <a:lnTo>
                        <a:pt x="225793" y="4051300"/>
                      </a:lnTo>
                      <a:lnTo>
                        <a:pt x="226466" y="4038600"/>
                      </a:lnTo>
                      <a:lnTo>
                        <a:pt x="229171" y="4038600"/>
                      </a:lnTo>
                      <a:lnTo>
                        <a:pt x="230124" y="4025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202" y="3962400"/>
                      </a:lnTo>
                      <a:lnTo>
                        <a:pt x="146007" y="3975100"/>
                      </a:lnTo>
                      <a:lnTo>
                        <a:pt x="145283" y="3987800"/>
                      </a:lnTo>
                      <a:lnTo>
                        <a:pt x="144018" y="4000500"/>
                      </a:lnTo>
                      <a:lnTo>
                        <a:pt x="142201" y="4013200"/>
                      </a:lnTo>
                      <a:lnTo>
                        <a:pt x="141058" y="4013200"/>
                      </a:lnTo>
                      <a:lnTo>
                        <a:pt x="140512" y="4025900"/>
                      </a:lnTo>
                      <a:lnTo>
                        <a:pt x="230809" y="4025900"/>
                      </a:lnTo>
                      <a:lnTo>
                        <a:pt x="233477" y="4013200"/>
                      </a:lnTo>
                      <a:lnTo>
                        <a:pt x="235305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093" y="3949700"/>
                      </a:moveTo>
                      <a:lnTo>
                        <a:pt x="145669" y="3949700"/>
                      </a:lnTo>
                      <a:lnTo>
                        <a:pt x="145961" y="3962400"/>
                      </a:lnTo>
                      <a:lnTo>
                        <a:pt x="236093" y="3962400"/>
                      </a:lnTo>
                      <a:lnTo>
                        <a:pt x="236093" y="3949700"/>
                      </a:lnTo>
                      <a:close/>
                    </a:path>
                    <a:path w="236854" h="7556500">
                      <a:moveTo>
                        <a:pt x="230682" y="3911600"/>
                      </a:moveTo>
                      <a:lnTo>
                        <a:pt x="139814" y="3911600"/>
                      </a:lnTo>
                      <a:lnTo>
                        <a:pt x="141262" y="3924300"/>
                      </a:lnTo>
                      <a:lnTo>
                        <a:pt x="142024" y="3924300"/>
                      </a:lnTo>
                      <a:lnTo>
                        <a:pt x="143637" y="3937000"/>
                      </a:lnTo>
                      <a:lnTo>
                        <a:pt x="144716" y="3949700"/>
                      </a:lnTo>
                      <a:lnTo>
                        <a:pt x="235285" y="3949700"/>
                      </a:lnTo>
                      <a:lnTo>
                        <a:pt x="234151" y="3937000"/>
                      </a:lnTo>
                      <a:lnTo>
                        <a:pt x="232620" y="3924300"/>
                      </a:lnTo>
                      <a:lnTo>
                        <a:pt x="230682" y="3911600"/>
                      </a:lnTo>
                      <a:close/>
                    </a:path>
                    <a:path w="236854" h="7556500">
                      <a:moveTo>
                        <a:pt x="229323" y="3136900"/>
                      </a:moveTo>
                      <a:lnTo>
                        <a:pt x="137210" y="3136900"/>
                      </a:lnTo>
                      <a:lnTo>
                        <a:pt x="135712" y="3149600"/>
                      </a:lnTo>
                      <a:lnTo>
                        <a:pt x="18923" y="3416300"/>
                      </a:lnTo>
                      <a:lnTo>
                        <a:pt x="11843" y="3441700"/>
                      </a:lnTo>
                      <a:lnTo>
                        <a:pt x="6370" y="3467100"/>
                      </a:lnTo>
                      <a:lnTo>
                        <a:pt x="2576" y="3479800"/>
                      </a:lnTo>
                      <a:lnTo>
                        <a:pt x="533" y="3505200"/>
                      </a:lnTo>
                      <a:lnTo>
                        <a:pt x="457" y="3517900"/>
                      </a:lnTo>
                      <a:lnTo>
                        <a:pt x="177" y="3517900"/>
                      </a:lnTo>
                      <a:lnTo>
                        <a:pt x="1437" y="3556000"/>
                      </a:lnTo>
                      <a:lnTo>
                        <a:pt x="10896" y="3606800"/>
                      </a:lnTo>
                      <a:lnTo>
                        <a:pt x="135636" y="3898900"/>
                      </a:lnTo>
                      <a:lnTo>
                        <a:pt x="136486" y="3898900"/>
                      </a:lnTo>
                      <a:lnTo>
                        <a:pt x="137502" y="3911600"/>
                      </a:lnTo>
                      <a:lnTo>
                        <a:pt x="229908" y="3911600"/>
                      </a:lnTo>
                      <a:lnTo>
                        <a:pt x="227622" y="3898900"/>
                      </a:lnTo>
                      <a:lnTo>
                        <a:pt x="225564" y="3886200"/>
                      </a:lnTo>
                      <a:lnTo>
                        <a:pt x="223342" y="3886200"/>
                      </a:lnTo>
                      <a:lnTo>
                        <a:pt x="105359" y="3606800"/>
                      </a:lnTo>
                      <a:lnTo>
                        <a:pt x="99093" y="3594100"/>
                      </a:lnTo>
                      <a:lnTo>
                        <a:pt x="94448" y="3568700"/>
                      </a:lnTo>
                      <a:lnTo>
                        <a:pt x="91534" y="3543300"/>
                      </a:lnTo>
                      <a:lnTo>
                        <a:pt x="90462" y="3517900"/>
                      </a:lnTo>
                      <a:lnTo>
                        <a:pt x="91496" y="3505200"/>
                      </a:lnTo>
                      <a:lnTo>
                        <a:pt x="94395" y="3479800"/>
                      </a:lnTo>
                      <a:lnTo>
                        <a:pt x="99052" y="3454400"/>
                      </a:lnTo>
                      <a:lnTo>
                        <a:pt x="105359" y="3441700"/>
                      </a:lnTo>
                      <a:lnTo>
                        <a:pt x="223177" y="3162300"/>
                      </a:lnTo>
                      <a:lnTo>
                        <a:pt x="224967" y="3162300"/>
                      </a:lnTo>
                      <a:lnTo>
                        <a:pt x="225488" y="3149600"/>
                      </a:lnTo>
                      <a:lnTo>
                        <a:pt x="228384" y="3149600"/>
                      </a:lnTo>
                      <a:lnTo>
                        <a:pt x="229323" y="3136900"/>
                      </a:lnTo>
                      <a:close/>
                    </a:path>
                    <a:path w="236854" h="7556500">
                      <a:moveTo>
                        <a:pt x="232359" y="3124200"/>
                      </a:moveTo>
                      <a:lnTo>
                        <a:pt x="139636" y="3124200"/>
                      </a:lnTo>
                      <a:lnTo>
                        <a:pt x="139636" y="3136900"/>
                      </a:lnTo>
                      <a:lnTo>
                        <a:pt x="231508" y="3136900"/>
                      </a:lnTo>
                      <a:lnTo>
                        <a:pt x="232359" y="3124200"/>
                      </a:lnTo>
                      <a:close/>
                    </a:path>
                    <a:path w="236854" h="7556500">
                      <a:moveTo>
                        <a:pt x="234327" y="3111500"/>
                      </a:moveTo>
                      <a:lnTo>
                        <a:pt x="143903" y="3111500"/>
                      </a:lnTo>
                      <a:lnTo>
                        <a:pt x="142506" y="3124200"/>
                      </a:lnTo>
                      <a:lnTo>
                        <a:pt x="233476" y="3124200"/>
                      </a:lnTo>
                      <a:lnTo>
                        <a:pt x="234327" y="3111500"/>
                      </a:lnTo>
                      <a:close/>
                    </a:path>
                    <a:path w="236854" h="7556500">
                      <a:moveTo>
                        <a:pt x="235508" y="3098800"/>
                      </a:moveTo>
                      <a:lnTo>
                        <a:pt x="144881" y="3098800"/>
                      </a:lnTo>
                      <a:lnTo>
                        <a:pt x="144653" y="3111500"/>
                      </a:lnTo>
                      <a:lnTo>
                        <a:pt x="234848" y="3111500"/>
                      </a:lnTo>
                      <a:lnTo>
                        <a:pt x="235508" y="3098800"/>
                      </a:lnTo>
                      <a:close/>
                    </a:path>
                    <a:path w="236854" h="7556500">
                      <a:moveTo>
                        <a:pt x="231559" y="3022600"/>
                      </a:moveTo>
                      <a:lnTo>
                        <a:pt x="139322" y="3022600"/>
                      </a:lnTo>
                      <a:lnTo>
                        <a:pt x="140819" y="3035300"/>
                      </a:lnTo>
                      <a:lnTo>
                        <a:pt x="142278" y="3035300"/>
                      </a:lnTo>
                      <a:lnTo>
                        <a:pt x="144700" y="3048000"/>
                      </a:lnTo>
                      <a:lnTo>
                        <a:pt x="145961" y="3073400"/>
                      </a:lnTo>
                      <a:lnTo>
                        <a:pt x="146078" y="3086100"/>
                      </a:lnTo>
                      <a:lnTo>
                        <a:pt x="145072" y="3098800"/>
                      </a:lnTo>
                      <a:lnTo>
                        <a:pt x="236207" y="3098800"/>
                      </a:lnTo>
                      <a:lnTo>
                        <a:pt x="236359" y="3086100"/>
                      </a:lnTo>
                      <a:lnTo>
                        <a:pt x="236651" y="3086100"/>
                      </a:lnTo>
                      <a:lnTo>
                        <a:pt x="236315" y="3060700"/>
                      </a:lnTo>
                      <a:lnTo>
                        <a:pt x="235329" y="3048000"/>
                      </a:lnTo>
                      <a:lnTo>
                        <a:pt x="233731" y="3035300"/>
                      </a:lnTo>
                      <a:lnTo>
                        <a:pt x="231559" y="3022600"/>
                      </a:lnTo>
                      <a:close/>
                    </a:path>
                    <a:path w="236854" h="7556500">
                      <a:moveTo>
                        <a:pt x="231876" y="2235200"/>
                      </a:moveTo>
                      <a:lnTo>
                        <a:pt x="139468" y="2235200"/>
                      </a:lnTo>
                      <a:lnTo>
                        <a:pt x="137693" y="2247900"/>
                      </a:lnTo>
                      <a:lnTo>
                        <a:pt x="135712" y="2247900"/>
                      </a:lnTo>
                      <a:lnTo>
                        <a:pt x="18923" y="2527300"/>
                      </a:lnTo>
                      <a:lnTo>
                        <a:pt x="4632" y="2578100"/>
                      </a:lnTo>
                      <a:lnTo>
                        <a:pt x="0" y="2628900"/>
                      </a:lnTo>
                      <a:lnTo>
                        <a:pt x="1170" y="2667000"/>
                      </a:lnTo>
                      <a:lnTo>
                        <a:pt x="4699" y="2692400"/>
                      </a:lnTo>
                      <a:lnTo>
                        <a:pt x="10608" y="2717800"/>
                      </a:lnTo>
                      <a:lnTo>
                        <a:pt x="18923" y="2743200"/>
                      </a:lnTo>
                      <a:lnTo>
                        <a:pt x="135712" y="3009900"/>
                      </a:lnTo>
                      <a:lnTo>
                        <a:pt x="137629" y="3022600"/>
                      </a:lnTo>
                      <a:lnTo>
                        <a:pt x="230511" y="3022600"/>
                      </a:lnTo>
                      <a:lnTo>
                        <a:pt x="228814" y="3009900"/>
                      </a:lnTo>
                      <a:lnTo>
                        <a:pt x="226467" y="3009900"/>
                      </a:lnTo>
                      <a:lnTo>
                        <a:pt x="223431" y="2997200"/>
                      </a:lnTo>
                      <a:lnTo>
                        <a:pt x="222783" y="2997200"/>
                      </a:lnTo>
                      <a:lnTo>
                        <a:pt x="208457" y="2959100"/>
                      </a:lnTo>
                      <a:lnTo>
                        <a:pt x="208940" y="2959100"/>
                      </a:lnTo>
                      <a:lnTo>
                        <a:pt x="105359" y="2717800"/>
                      </a:lnTo>
                      <a:lnTo>
                        <a:pt x="100285" y="2705100"/>
                      </a:lnTo>
                      <a:lnTo>
                        <a:pt x="96262" y="2692400"/>
                      </a:lnTo>
                      <a:lnTo>
                        <a:pt x="93282" y="2667000"/>
                      </a:lnTo>
                      <a:lnTo>
                        <a:pt x="91338" y="2654300"/>
                      </a:lnTo>
                      <a:lnTo>
                        <a:pt x="90817" y="2654300"/>
                      </a:lnTo>
                      <a:lnTo>
                        <a:pt x="90525" y="2641600"/>
                      </a:lnTo>
                      <a:lnTo>
                        <a:pt x="90449" y="2628900"/>
                      </a:lnTo>
                      <a:lnTo>
                        <a:pt x="91437" y="2603500"/>
                      </a:lnTo>
                      <a:lnTo>
                        <a:pt x="94327" y="2590800"/>
                      </a:lnTo>
                      <a:lnTo>
                        <a:pt x="99005" y="2565400"/>
                      </a:lnTo>
                      <a:lnTo>
                        <a:pt x="105359" y="2552700"/>
                      </a:lnTo>
                      <a:lnTo>
                        <a:pt x="222669" y="2273300"/>
                      </a:lnTo>
                      <a:lnTo>
                        <a:pt x="226086" y="2260600"/>
                      </a:lnTo>
                      <a:lnTo>
                        <a:pt x="228777" y="2260600"/>
                      </a:lnTo>
                      <a:lnTo>
                        <a:pt x="230716" y="2247900"/>
                      </a:lnTo>
                      <a:lnTo>
                        <a:pt x="231876" y="2235200"/>
                      </a:lnTo>
                      <a:close/>
                    </a:path>
                    <a:path w="236854" h="7556500">
                      <a:moveTo>
                        <a:pt x="233502" y="2222500"/>
                      </a:moveTo>
                      <a:lnTo>
                        <a:pt x="143598" y="2222500"/>
                      </a:lnTo>
                      <a:lnTo>
                        <a:pt x="142405" y="2235200"/>
                      </a:lnTo>
                      <a:lnTo>
                        <a:pt x="232765" y="2235200"/>
                      </a:lnTo>
                      <a:lnTo>
                        <a:pt x="233502" y="2222500"/>
                      </a:lnTo>
                      <a:close/>
                    </a:path>
                    <a:path w="236854" h="7556500">
                      <a:moveTo>
                        <a:pt x="235407" y="2209800"/>
                      </a:moveTo>
                      <a:lnTo>
                        <a:pt x="145237" y="2209800"/>
                      </a:lnTo>
                      <a:lnTo>
                        <a:pt x="144500" y="2222500"/>
                      </a:lnTo>
                      <a:lnTo>
                        <a:pt x="234746" y="2222500"/>
                      </a:lnTo>
                      <a:lnTo>
                        <a:pt x="235407" y="2209800"/>
                      </a:lnTo>
                      <a:close/>
                    </a:path>
                    <a:path w="236854" h="7556500">
                      <a:moveTo>
                        <a:pt x="231711" y="2133600"/>
                      </a:moveTo>
                      <a:lnTo>
                        <a:pt x="140576" y="2133600"/>
                      </a:lnTo>
                      <a:lnTo>
                        <a:pt x="141351" y="2146300"/>
                      </a:lnTo>
                      <a:lnTo>
                        <a:pt x="142875" y="2146300"/>
                      </a:lnTo>
                      <a:lnTo>
                        <a:pt x="144068" y="2159000"/>
                      </a:lnTo>
                      <a:lnTo>
                        <a:pt x="144919" y="2159000"/>
                      </a:lnTo>
                      <a:lnTo>
                        <a:pt x="145816" y="2171700"/>
                      </a:lnTo>
                      <a:lnTo>
                        <a:pt x="146191" y="2184400"/>
                      </a:lnTo>
                      <a:lnTo>
                        <a:pt x="146053" y="2197100"/>
                      </a:lnTo>
                      <a:lnTo>
                        <a:pt x="145415" y="2209800"/>
                      </a:lnTo>
                      <a:lnTo>
                        <a:pt x="235864" y="2209800"/>
                      </a:lnTo>
                      <a:lnTo>
                        <a:pt x="236080" y="2197100"/>
                      </a:lnTo>
                      <a:lnTo>
                        <a:pt x="236270" y="2197100"/>
                      </a:lnTo>
                      <a:lnTo>
                        <a:pt x="236428" y="2184400"/>
                      </a:lnTo>
                      <a:lnTo>
                        <a:pt x="235738" y="2171700"/>
                      </a:lnTo>
                      <a:lnTo>
                        <a:pt x="234175" y="2146300"/>
                      </a:lnTo>
                      <a:lnTo>
                        <a:pt x="231711" y="2133600"/>
                      </a:lnTo>
                      <a:close/>
                    </a:path>
                    <a:path w="236854" h="7556500">
                      <a:moveTo>
                        <a:pt x="229161" y="2120900"/>
                      </a:moveTo>
                      <a:lnTo>
                        <a:pt x="137426" y="2120900"/>
                      </a:lnTo>
                      <a:lnTo>
                        <a:pt x="138963" y="2133600"/>
                      </a:lnTo>
                      <a:lnTo>
                        <a:pt x="230624" y="2133600"/>
                      </a:lnTo>
                      <a:lnTo>
                        <a:pt x="229161" y="2120900"/>
                      </a:lnTo>
                      <a:close/>
                    </a:path>
                    <a:path w="236854" h="7556500">
                      <a:moveTo>
                        <a:pt x="230871" y="1231900"/>
                      </a:moveTo>
                      <a:lnTo>
                        <a:pt x="138136" y="1231900"/>
                      </a:lnTo>
                      <a:lnTo>
                        <a:pt x="140304" y="1244600"/>
                      </a:lnTo>
                      <a:lnTo>
                        <a:pt x="142142" y="1257300"/>
                      </a:lnTo>
                      <a:lnTo>
                        <a:pt x="143713" y="1270000"/>
                      </a:lnTo>
                      <a:lnTo>
                        <a:pt x="145046" y="1270000"/>
                      </a:lnTo>
                      <a:lnTo>
                        <a:pt x="145491" y="1282700"/>
                      </a:lnTo>
                      <a:lnTo>
                        <a:pt x="146129" y="1295400"/>
                      </a:lnTo>
                      <a:lnTo>
                        <a:pt x="145683" y="1308100"/>
                      </a:lnTo>
                      <a:lnTo>
                        <a:pt x="144124" y="1333500"/>
                      </a:lnTo>
                      <a:lnTo>
                        <a:pt x="141427" y="1346200"/>
                      </a:lnTo>
                      <a:lnTo>
                        <a:pt x="139204" y="1346200"/>
                      </a:lnTo>
                      <a:lnTo>
                        <a:pt x="137934" y="1358900"/>
                      </a:lnTo>
                      <a:lnTo>
                        <a:pt x="135712" y="1358900"/>
                      </a:lnTo>
                      <a:lnTo>
                        <a:pt x="18923" y="1638300"/>
                      </a:lnTo>
                      <a:lnTo>
                        <a:pt x="10934" y="1663700"/>
                      </a:lnTo>
                      <a:lnTo>
                        <a:pt x="5067" y="1689100"/>
                      </a:lnTo>
                      <a:lnTo>
                        <a:pt x="1438" y="1714500"/>
                      </a:lnTo>
                      <a:lnTo>
                        <a:pt x="165" y="1739900"/>
                      </a:lnTo>
                      <a:lnTo>
                        <a:pt x="190" y="1752600"/>
                      </a:lnTo>
                      <a:lnTo>
                        <a:pt x="495" y="1752600"/>
                      </a:lnTo>
                      <a:lnTo>
                        <a:pt x="2528" y="1778000"/>
                      </a:lnTo>
                      <a:lnTo>
                        <a:pt x="6311" y="1803400"/>
                      </a:lnTo>
                      <a:lnTo>
                        <a:pt x="11800" y="1828800"/>
                      </a:lnTo>
                      <a:lnTo>
                        <a:pt x="18923" y="1841500"/>
                      </a:lnTo>
                      <a:lnTo>
                        <a:pt x="135712" y="2120900"/>
                      </a:lnTo>
                      <a:lnTo>
                        <a:pt x="227332" y="2120900"/>
                      </a:lnTo>
                      <a:lnTo>
                        <a:pt x="225145" y="2108200"/>
                      </a:lnTo>
                      <a:lnTo>
                        <a:pt x="223342" y="2108200"/>
                      </a:lnTo>
                      <a:lnTo>
                        <a:pt x="105359" y="1828800"/>
                      </a:lnTo>
                      <a:lnTo>
                        <a:pt x="99066" y="1803400"/>
                      </a:lnTo>
                      <a:lnTo>
                        <a:pt x="94414" y="1790700"/>
                      </a:lnTo>
                      <a:lnTo>
                        <a:pt x="91511" y="1765300"/>
                      </a:lnTo>
                      <a:lnTo>
                        <a:pt x="90462" y="1739900"/>
                      </a:lnTo>
                      <a:lnTo>
                        <a:pt x="91553" y="1714500"/>
                      </a:lnTo>
                      <a:lnTo>
                        <a:pt x="94472" y="1689100"/>
                      </a:lnTo>
                      <a:lnTo>
                        <a:pt x="99109" y="1676400"/>
                      </a:lnTo>
                      <a:lnTo>
                        <a:pt x="105359" y="1651000"/>
                      </a:lnTo>
                      <a:lnTo>
                        <a:pt x="223177" y="1384300"/>
                      </a:lnTo>
                      <a:lnTo>
                        <a:pt x="229097" y="1358900"/>
                      </a:lnTo>
                      <a:lnTo>
                        <a:pt x="233305" y="1346200"/>
                      </a:lnTo>
                      <a:lnTo>
                        <a:pt x="235817" y="1320800"/>
                      </a:lnTo>
                      <a:lnTo>
                        <a:pt x="236651" y="1295400"/>
                      </a:lnTo>
                      <a:lnTo>
                        <a:pt x="236435" y="1295400"/>
                      </a:lnTo>
                      <a:lnTo>
                        <a:pt x="236296" y="1282700"/>
                      </a:lnTo>
                      <a:lnTo>
                        <a:pt x="235788" y="1282700"/>
                      </a:lnTo>
                      <a:lnTo>
                        <a:pt x="235021" y="1270000"/>
                      </a:lnTo>
                      <a:lnTo>
                        <a:pt x="234180" y="1257300"/>
                      </a:lnTo>
                      <a:lnTo>
                        <a:pt x="233136" y="1257300"/>
                      </a:lnTo>
                      <a:lnTo>
                        <a:pt x="231876" y="1244600"/>
                      </a:lnTo>
                      <a:lnTo>
                        <a:pt x="230871" y="1231900"/>
                      </a:lnTo>
                      <a:close/>
                    </a:path>
                    <a:path w="236854" h="7556500">
                      <a:moveTo>
                        <a:pt x="90601" y="838200"/>
                      </a:moveTo>
                      <a:lnTo>
                        <a:pt x="342" y="838200"/>
                      </a:lnTo>
                      <a:lnTo>
                        <a:pt x="451" y="863600"/>
                      </a:lnTo>
                      <a:lnTo>
                        <a:pt x="3589" y="901700"/>
                      </a:lnTo>
                      <a:lnTo>
                        <a:pt x="9749" y="927100"/>
                      </a:lnTo>
                      <a:lnTo>
                        <a:pt x="18923" y="952500"/>
                      </a:lnTo>
                      <a:lnTo>
                        <a:pt x="135636" y="1231900"/>
                      </a:lnTo>
                      <a:lnTo>
                        <a:pt x="229001" y="1231900"/>
                      </a:lnTo>
                      <a:lnTo>
                        <a:pt x="226266" y="1219200"/>
                      </a:lnTo>
                      <a:lnTo>
                        <a:pt x="222669" y="1206500"/>
                      </a:lnTo>
                      <a:lnTo>
                        <a:pt x="105359" y="939800"/>
                      </a:lnTo>
                      <a:lnTo>
                        <a:pt x="99005" y="914400"/>
                      </a:lnTo>
                      <a:lnTo>
                        <a:pt x="94327" y="901700"/>
                      </a:lnTo>
                      <a:lnTo>
                        <a:pt x="91437" y="876300"/>
                      </a:lnTo>
                      <a:lnTo>
                        <a:pt x="90449" y="850900"/>
                      </a:lnTo>
                      <a:lnTo>
                        <a:pt x="90601" y="838200"/>
                      </a:lnTo>
                      <a:close/>
                    </a:path>
                    <a:path w="236854" h="7556500">
                      <a:moveTo>
                        <a:pt x="230682" y="342900"/>
                      </a:moveTo>
                      <a:lnTo>
                        <a:pt x="138963" y="342900"/>
                      </a:lnTo>
                      <a:lnTo>
                        <a:pt x="140576" y="355600"/>
                      </a:lnTo>
                      <a:lnTo>
                        <a:pt x="141351" y="355600"/>
                      </a:lnTo>
                      <a:lnTo>
                        <a:pt x="144907" y="381000"/>
                      </a:lnTo>
                      <a:lnTo>
                        <a:pt x="146248" y="406400"/>
                      </a:lnTo>
                      <a:lnTo>
                        <a:pt x="145353" y="419100"/>
                      </a:lnTo>
                      <a:lnTo>
                        <a:pt x="142201" y="444500"/>
                      </a:lnTo>
                      <a:lnTo>
                        <a:pt x="141846" y="444500"/>
                      </a:lnTo>
                      <a:lnTo>
                        <a:pt x="141351" y="457200"/>
                      </a:lnTo>
                      <a:lnTo>
                        <a:pt x="139293" y="457200"/>
                      </a:lnTo>
                      <a:lnTo>
                        <a:pt x="18923" y="749300"/>
                      </a:lnTo>
                      <a:lnTo>
                        <a:pt x="11653" y="762000"/>
                      </a:lnTo>
                      <a:lnTo>
                        <a:pt x="6102" y="787400"/>
                      </a:lnTo>
                      <a:lnTo>
                        <a:pt x="2342" y="812800"/>
                      </a:lnTo>
                      <a:lnTo>
                        <a:pt x="444" y="838200"/>
                      </a:lnTo>
                      <a:lnTo>
                        <a:pt x="90690" y="838200"/>
                      </a:lnTo>
                      <a:lnTo>
                        <a:pt x="92280" y="812800"/>
                      </a:lnTo>
                      <a:lnTo>
                        <a:pt x="95305" y="800100"/>
                      </a:lnTo>
                      <a:lnTo>
                        <a:pt x="99690" y="774700"/>
                      </a:lnTo>
                      <a:lnTo>
                        <a:pt x="105359" y="762000"/>
                      </a:lnTo>
                      <a:lnTo>
                        <a:pt x="222669" y="482600"/>
                      </a:lnTo>
                      <a:lnTo>
                        <a:pt x="226086" y="482600"/>
                      </a:lnTo>
                      <a:lnTo>
                        <a:pt x="228777" y="469900"/>
                      </a:lnTo>
                      <a:lnTo>
                        <a:pt x="230716" y="457200"/>
                      </a:lnTo>
                      <a:lnTo>
                        <a:pt x="235447" y="431800"/>
                      </a:lnTo>
                      <a:lnTo>
                        <a:pt x="236432" y="406400"/>
                      </a:lnTo>
                      <a:lnTo>
                        <a:pt x="234841" y="368300"/>
                      </a:lnTo>
                      <a:lnTo>
                        <a:pt x="230682" y="342900"/>
                      </a:lnTo>
                      <a:close/>
                    </a:path>
                    <a:path w="236854" h="7556500">
                      <a:moveTo>
                        <a:pt x="94389" y="0"/>
                      </a:moveTo>
                      <a:lnTo>
                        <a:pt x="3647" y="0"/>
                      </a:lnTo>
                      <a:lnTo>
                        <a:pt x="5200" y="12700"/>
                      </a:lnTo>
                      <a:lnTo>
                        <a:pt x="11030" y="38100"/>
                      </a:lnTo>
                      <a:lnTo>
                        <a:pt x="18923" y="63500"/>
                      </a:lnTo>
                      <a:lnTo>
                        <a:pt x="135712" y="330200"/>
                      </a:lnTo>
                      <a:lnTo>
                        <a:pt x="137426" y="342900"/>
                      </a:lnTo>
                      <a:lnTo>
                        <a:pt x="229908" y="342900"/>
                      </a:lnTo>
                      <a:lnTo>
                        <a:pt x="227622" y="330200"/>
                      </a:lnTo>
                      <a:lnTo>
                        <a:pt x="225564" y="330200"/>
                      </a:lnTo>
                      <a:lnTo>
                        <a:pt x="223342" y="317500"/>
                      </a:lnTo>
                      <a:lnTo>
                        <a:pt x="105359" y="38100"/>
                      </a:lnTo>
                      <a:lnTo>
                        <a:pt x="99054" y="25400"/>
                      </a:lnTo>
                      <a:lnTo>
                        <a:pt x="94389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3" name="object 3"/>
              <p:cNvSpPr/>
              <p:nvPr/>
            </p:nvSpPr>
            <p:spPr>
              <a:xfrm>
                <a:off x="10811856" y="-1132"/>
                <a:ext cx="236112" cy="6844679"/>
              </a:xfrm>
              <a:custGeom>
                <a:avLst/>
                <a:gdLst/>
                <a:ahLst/>
                <a:cxnLst/>
                <a:rect l="l" t="t" r="r" b="b"/>
                <a:pathLst>
                  <a:path w="236854" h="7556500">
                    <a:moveTo>
                      <a:pt x="231711" y="7480300"/>
                    </a:moveTo>
                    <a:lnTo>
                      <a:pt x="141262" y="7480300"/>
                    </a:lnTo>
                    <a:lnTo>
                      <a:pt x="142024" y="7493000"/>
                    </a:lnTo>
                    <a:lnTo>
                      <a:pt x="145786" y="7518400"/>
                    </a:lnTo>
                    <a:lnTo>
                      <a:pt x="145969" y="7543800"/>
                    </a:lnTo>
                    <a:lnTo>
                      <a:pt x="144335" y="7556500"/>
                    </a:lnTo>
                    <a:lnTo>
                      <a:pt x="236040" y="7556500"/>
                    </a:lnTo>
                    <a:lnTo>
                      <a:pt x="236044" y="7518400"/>
                    </a:lnTo>
                    <a:lnTo>
                      <a:pt x="231711" y="7480300"/>
                    </a:lnTo>
                    <a:close/>
                  </a:path>
                  <a:path w="236854" h="7556500">
                    <a:moveTo>
                      <a:pt x="229161" y="7467600"/>
                    </a:moveTo>
                    <a:lnTo>
                      <a:pt x="137502" y="7467600"/>
                    </a:lnTo>
                    <a:lnTo>
                      <a:pt x="139814" y="7480300"/>
                    </a:lnTo>
                    <a:lnTo>
                      <a:pt x="230624" y="7480300"/>
                    </a:lnTo>
                    <a:lnTo>
                      <a:pt x="229161" y="7467600"/>
                    </a:lnTo>
                    <a:close/>
                  </a:path>
                  <a:path w="236854" h="7556500">
                    <a:moveTo>
                      <a:pt x="228384" y="6705600"/>
                    </a:moveTo>
                    <a:lnTo>
                      <a:pt x="136321" y="6705600"/>
                    </a:lnTo>
                    <a:lnTo>
                      <a:pt x="135712" y="6718300"/>
                    </a:lnTo>
                    <a:lnTo>
                      <a:pt x="18923" y="6985000"/>
                    </a:lnTo>
                    <a:lnTo>
                      <a:pt x="10934" y="7010400"/>
                    </a:lnTo>
                    <a:lnTo>
                      <a:pt x="5067" y="7035800"/>
                    </a:lnTo>
                    <a:lnTo>
                      <a:pt x="1438" y="7061200"/>
                    </a:lnTo>
                    <a:lnTo>
                      <a:pt x="165" y="7086600"/>
                    </a:lnTo>
                    <a:lnTo>
                      <a:pt x="1437" y="7124700"/>
                    </a:lnTo>
                    <a:lnTo>
                      <a:pt x="5056" y="7150100"/>
                    </a:lnTo>
                    <a:lnTo>
                      <a:pt x="10896" y="7175500"/>
                    </a:lnTo>
                    <a:lnTo>
                      <a:pt x="18834" y="7188200"/>
                    </a:lnTo>
                    <a:lnTo>
                      <a:pt x="135636" y="7467600"/>
                    </a:lnTo>
                    <a:lnTo>
                      <a:pt x="227332" y="7467600"/>
                    </a:lnTo>
                    <a:lnTo>
                      <a:pt x="225145" y="7454900"/>
                    </a:lnTo>
                    <a:lnTo>
                      <a:pt x="223342" y="7454900"/>
                    </a:lnTo>
                    <a:lnTo>
                      <a:pt x="105359" y="7175500"/>
                    </a:lnTo>
                    <a:lnTo>
                      <a:pt x="99005" y="7162800"/>
                    </a:lnTo>
                    <a:lnTo>
                      <a:pt x="94327" y="7137400"/>
                    </a:lnTo>
                    <a:lnTo>
                      <a:pt x="91437" y="7112000"/>
                    </a:lnTo>
                    <a:lnTo>
                      <a:pt x="90449" y="7086600"/>
                    </a:lnTo>
                    <a:lnTo>
                      <a:pt x="91437" y="7061200"/>
                    </a:lnTo>
                    <a:lnTo>
                      <a:pt x="94327" y="7048500"/>
                    </a:lnTo>
                    <a:lnTo>
                      <a:pt x="99005" y="7023100"/>
                    </a:lnTo>
                    <a:lnTo>
                      <a:pt x="105359" y="6997700"/>
                    </a:lnTo>
                    <a:lnTo>
                      <a:pt x="222669" y="6731000"/>
                    </a:lnTo>
                    <a:lnTo>
                      <a:pt x="223862" y="6731000"/>
                    </a:lnTo>
                    <a:lnTo>
                      <a:pt x="224548" y="6718300"/>
                    </a:lnTo>
                    <a:lnTo>
                      <a:pt x="227025" y="6718300"/>
                    </a:lnTo>
                    <a:lnTo>
                      <a:pt x="228384" y="6705600"/>
                    </a:lnTo>
                    <a:close/>
                  </a:path>
                  <a:path w="236854" h="7556500">
                    <a:moveTo>
                      <a:pt x="228777" y="5816600"/>
                    </a:moveTo>
                    <a:lnTo>
                      <a:pt x="135712" y="5816600"/>
                    </a:lnTo>
                    <a:lnTo>
                      <a:pt x="18923" y="6096000"/>
                    </a:lnTo>
                    <a:lnTo>
                      <a:pt x="9842" y="6121400"/>
                    </a:lnTo>
                    <a:lnTo>
                      <a:pt x="3705" y="6146800"/>
                    </a:lnTo>
                    <a:lnTo>
                      <a:pt x="506" y="6172200"/>
                    </a:lnTo>
                    <a:lnTo>
                      <a:pt x="241" y="6210300"/>
                    </a:lnTo>
                    <a:lnTo>
                      <a:pt x="444" y="6210300"/>
                    </a:lnTo>
                    <a:lnTo>
                      <a:pt x="2335" y="6235700"/>
                    </a:lnTo>
                    <a:lnTo>
                      <a:pt x="6092" y="6261100"/>
                    </a:lnTo>
                    <a:lnTo>
                      <a:pt x="11645" y="6286500"/>
                    </a:lnTo>
                    <a:lnTo>
                      <a:pt x="18923" y="6299200"/>
                    </a:lnTo>
                    <a:lnTo>
                      <a:pt x="135966" y="6578600"/>
                    </a:lnTo>
                    <a:lnTo>
                      <a:pt x="139458" y="6578600"/>
                    </a:lnTo>
                    <a:lnTo>
                      <a:pt x="141516" y="6591300"/>
                    </a:lnTo>
                    <a:lnTo>
                      <a:pt x="141935" y="6604000"/>
                    </a:lnTo>
                    <a:lnTo>
                      <a:pt x="142278" y="6604000"/>
                    </a:lnTo>
                    <a:lnTo>
                      <a:pt x="145343" y="6629400"/>
                    </a:lnTo>
                    <a:lnTo>
                      <a:pt x="146229" y="6642100"/>
                    </a:lnTo>
                    <a:lnTo>
                      <a:pt x="144926" y="6667500"/>
                    </a:lnTo>
                    <a:lnTo>
                      <a:pt x="141427" y="6692900"/>
                    </a:lnTo>
                    <a:lnTo>
                      <a:pt x="139636" y="6692900"/>
                    </a:lnTo>
                    <a:lnTo>
                      <a:pt x="139636" y="6705600"/>
                    </a:lnTo>
                    <a:lnTo>
                      <a:pt x="230517" y="6705600"/>
                    </a:lnTo>
                    <a:lnTo>
                      <a:pt x="234814" y="6680200"/>
                    </a:lnTo>
                    <a:lnTo>
                      <a:pt x="236469" y="6654800"/>
                    </a:lnTo>
                    <a:lnTo>
                      <a:pt x="235487" y="6616700"/>
                    </a:lnTo>
                    <a:lnTo>
                      <a:pt x="231876" y="6591300"/>
                    </a:lnTo>
                    <a:lnTo>
                      <a:pt x="230871" y="6591300"/>
                    </a:lnTo>
                    <a:lnTo>
                      <a:pt x="229001" y="6578600"/>
                    </a:lnTo>
                    <a:lnTo>
                      <a:pt x="226266" y="6565900"/>
                    </a:lnTo>
                    <a:lnTo>
                      <a:pt x="222669" y="6553200"/>
                    </a:lnTo>
                    <a:lnTo>
                      <a:pt x="105359" y="6286500"/>
                    </a:lnTo>
                    <a:lnTo>
                      <a:pt x="99005" y="6261100"/>
                    </a:lnTo>
                    <a:lnTo>
                      <a:pt x="94327" y="6248400"/>
                    </a:lnTo>
                    <a:lnTo>
                      <a:pt x="91437" y="6223000"/>
                    </a:lnTo>
                    <a:lnTo>
                      <a:pt x="90449" y="6197600"/>
                    </a:lnTo>
                    <a:lnTo>
                      <a:pt x="91437" y="6172200"/>
                    </a:lnTo>
                    <a:lnTo>
                      <a:pt x="94327" y="6146800"/>
                    </a:lnTo>
                    <a:lnTo>
                      <a:pt x="99005" y="6134100"/>
                    </a:lnTo>
                    <a:lnTo>
                      <a:pt x="105359" y="6108700"/>
                    </a:lnTo>
                    <a:lnTo>
                      <a:pt x="222669" y="5842000"/>
                    </a:lnTo>
                    <a:lnTo>
                      <a:pt x="226086" y="5829300"/>
                    </a:lnTo>
                    <a:lnTo>
                      <a:pt x="228777" y="5816600"/>
                    </a:lnTo>
                    <a:close/>
                  </a:path>
                  <a:path w="236854" h="7556500">
                    <a:moveTo>
                      <a:pt x="233502" y="5791200"/>
                    </a:moveTo>
                    <a:lnTo>
                      <a:pt x="142405" y="5791200"/>
                    </a:lnTo>
                    <a:lnTo>
                      <a:pt x="140716" y="5803900"/>
                    </a:lnTo>
                    <a:lnTo>
                      <a:pt x="138493" y="5816600"/>
                    </a:lnTo>
                    <a:lnTo>
                      <a:pt x="230716" y="5816600"/>
                    </a:lnTo>
                    <a:lnTo>
                      <a:pt x="231876" y="5803900"/>
                    </a:lnTo>
                    <a:lnTo>
                      <a:pt x="232765" y="5803900"/>
                    </a:lnTo>
                    <a:lnTo>
                      <a:pt x="233502" y="5791200"/>
                    </a:lnTo>
                    <a:close/>
                  </a:path>
                  <a:path w="236854" h="7556500">
                    <a:moveTo>
                      <a:pt x="234746" y="5778500"/>
                    </a:moveTo>
                    <a:lnTo>
                      <a:pt x="144500" y="5778500"/>
                    </a:lnTo>
                    <a:lnTo>
                      <a:pt x="143598" y="5791200"/>
                    </a:lnTo>
                    <a:lnTo>
                      <a:pt x="234492" y="5791200"/>
                    </a:lnTo>
                    <a:lnTo>
                      <a:pt x="234746" y="5778500"/>
                    </a:lnTo>
                    <a:close/>
                  </a:path>
                  <a:path w="236854" h="7556500">
                    <a:moveTo>
                      <a:pt x="235864" y="5765800"/>
                    </a:moveTo>
                    <a:lnTo>
                      <a:pt x="145415" y="5765800"/>
                    </a:lnTo>
                    <a:lnTo>
                      <a:pt x="145135" y="5778500"/>
                    </a:lnTo>
                    <a:lnTo>
                      <a:pt x="235407" y="5778500"/>
                    </a:lnTo>
                    <a:lnTo>
                      <a:pt x="235864" y="5765800"/>
                    </a:lnTo>
                    <a:close/>
                  </a:path>
                  <a:path w="236854" h="7556500">
                    <a:moveTo>
                      <a:pt x="230624" y="5689600"/>
                    </a:moveTo>
                    <a:lnTo>
                      <a:pt x="138963" y="5689600"/>
                    </a:lnTo>
                    <a:lnTo>
                      <a:pt x="140576" y="5702300"/>
                    </a:lnTo>
                    <a:lnTo>
                      <a:pt x="141351" y="5702300"/>
                    </a:lnTo>
                    <a:lnTo>
                      <a:pt x="142875" y="5715000"/>
                    </a:lnTo>
                    <a:lnTo>
                      <a:pt x="144068" y="5715000"/>
                    </a:lnTo>
                    <a:lnTo>
                      <a:pt x="144919" y="5727700"/>
                    </a:lnTo>
                    <a:lnTo>
                      <a:pt x="145816" y="5740400"/>
                    </a:lnTo>
                    <a:lnTo>
                      <a:pt x="146191" y="5753100"/>
                    </a:lnTo>
                    <a:lnTo>
                      <a:pt x="146053" y="5765800"/>
                    </a:lnTo>
                    <a:lnTo>
                      <a:pt x="236270" y="5765800"/>
                    </a:lnTo>
                    <a:lnTo>
                      <a:pt x="236428" y="5753100"/>
                    </a:lnTo>
                    <a:lnTo>
                      <a:pt x="235738" y="5727700"/>
                    </a:lnTo>
                    <a:lnTo>
                      <a:pt x="234175" y="5715000"/>
                    </a:lnTo>
                    <a:lnTo>
                      <a:pt x="231711" y="5702300"/>
                    </a:lnTo>
                    <a:lnTo>
                      <a:pt x="230624" y="5689600"/>
                    </a:lnTo>
                    <a:close/>
                  </a:path>
                  <a:path w="236854" h="7556500">
                    <a:moveTo>
                      <a:pt x="235851" y="4838700"/>
                    </a:moveTo>
                    <a:lnTo>
                      <a:pt x="145491" y="4838700"/>
                    </a:lnTo>
                    <a:lnTo>
                      <a:pt x="146129" y="4864100"/>
                    </a:lnTo>
                    <a:lnTo>
                      <a:pt x="145683" y="4876800"/>
                    </a:lnTo>
                    <a:lnTo>
                      <a:pt x="144124" y="4889500"/>
                    </a:lnTo>
                    <a:lnTo>
                      <a:pt x="141427" y="4902200"/>
                    </a:lnTo>
                    <a:lnTo>
                      <a:pt x="139636" y="4914900"/>
                    </a:lnTo>
                    <a:lnTo>
                      <a:pt x="137934" y="4914900"/>
                    </a:lnTo>
                    <a:lnTo>
                      <a:pt x="137248" y="4927600"/>
                    </a:lnTo>
                    <a:lnTo>
                      <a:pt x="135712" y="4927600"/>
                    </a:lnTo>
                    <a:lnTo>
                      <a:pt x="18923" y="5207000"/>
                    </a:lnTo>
                    <a:lnTo>
                      <a:pt x="10934" y="5219700"/>
                    </a:lnTo>
                    <a:lnTo>
                      <a:pt x="5067" y="5245100"/>
                    </a:lnTo>
                    <a:lnTo>
                      <a:pt x="1438" y="5270500"/>
                    </a:lnTo>
                    <a:lnTo>
                      <a:pt x="165" y="5308600"/>
                    </a:lnTo>
                    <a:lnTo>
                      <a:pt x="520" y="5321300"/>
                    </a:lnTo>
                    <a:lnTo>
                      <a:pt x="2528" y="5346700"/>
                    </a:lnTo>
                    <a:lnTo>
                      <a:pt x="6311" y="5372100"/>
                    </a:lnTo>
                    <a:lnTo>
                      <a:pt x="11800" y="5384800"/>
                    </a:lnTo>
                    <a:lnTo>
                      <a:pt x="18923" y="5410200"/>
                    </a:lnTo>
                    <a:lnTo>
                      <a:pt x="135712" y="5689600"/>
                    </a:lnTo>
                    <a:lnTo>
                      <a:pt x="229161" y="5689600"/>
                    </a:lnTo>
                    <a:lnTo>
                      <a:pt x="227332" y="5676900"/>
                    </a:lnTo>
                    <a:lnTo>
                      <a:pt x="224294" y="5676900"/>
                    </a:lnTo>
                    <a:lnTo>
                      <a:pt x="223774" y="5664200"/>
                    </a:lnTo>
                    <a:lnTo>
                      <a:pt x="223342" y="5664200"/>
                    </a:lnTo>
                    <a:lnTo>
                      <a:pt x="105359" y="5397500"/>
                    </a:lnTo>
                    <a:lnTo>
                      <a:pt x="99066" y="5372100"/>
                    </a:lnTo>
                    <a:lnTo>
                      <a:pt x="94414" y="5346700"/>
                    </a:lnTo>
                    <a:lnTo>
                      <a:pt x="91511" y="5334000"/>
                    </a:lnTo>
                    <a:lnTo>
                      <a:pt x="90462" y="5308600"/>
                    </a:lnTo>
                    <a:lnTo>
                      <a:pt x="91553" y="5283200"/>
                    </a:lnTo>
                    <a:lnTo>
                      <a:pt x="94472" y="5257800"/>
                    </a:lnTo>
                    <a:lnTo>
                      <a:pt x="99109" y="5245100"/>
                    </a:lnTo>
                    <a:lnTo>
                      <a:pt x="105359" y="5219700"/>
                    </a:lnTo>
                    <a:lnTo>
                      <a:pt x="223177" y="4940300"/>
                    </a:lnTo>
                    <a:lnTo>
                      <a:pt x="229097" y="4927600"/>
                    </a:lnTo>
                    <a:lnTo>
                      <a:pt x="233305" y="4902200"/>
                    </a:lnTo>
                    <a:lnTo>
                      <a:pt x="235817" y="4889500"/>
                    </a:lnTo>
                    <a:lnTo>
                      <a:pt x="236651" y="4864100"/>
                    </a:lnTo>
                    <a:lnTo>
                      <a:pt x="236435" y="4864100"/>
                    </a:lnTo>
                    <a:lnTo>
                      <a:pt x="236296" y="4851400"/>
                    </a:lnTo>
                    <a:lnTo>
                      <a:pt x="235953" y="4851400"/>
                    </a:lnTo>
                    <a:lnTo>
                      <a:pt x="235851" y="4838700"/>
                    </a:lnTo>
                    <a:close/>
                  </a:path>
                  <a:path w="236854" h="7556500">
                    <a:moveTo>
                      <a:pt x="90449" y="4406900"/>
                    </a:moveTo>
                    <a:lnTo>
                      <a:pt x="77" y="4406900"/>
                    </a:lnTo>
                    <a:lnTo>
                      <a:pt x="0" y="4419600"/>
                    </a:lnTo>
                    <a:lnTo>
                      <a:pt x="4699" y="4470400"/>
                    </a:lnTo>
                    <a:lnTo>
                      <a:pt x="18923" y="4521200"/>
                    </a:lnTo>
                    <a:lnTo>
                      <a:pt x="135636" y="4800600"/>
                    </a:lnTo>
                    <a:lnTo>
                      <a:pt x="138136" y="4800600"/>
                    </a:lnTo>
                    <a:lnTo>
                      <a:pt x="140304" y="4813300"/>
                    </a:lnTo>
                    <a:lnTo>
                      <a:pt x="142142" y="4826000"/>
                    </a:lnTo>
                    <a:lnTo>
                      <a:pt x="143725" y="4826000"/>
                    </a:lnTo>
                    <a:lnTo>
                      <a:pt x="144487" y="4838700"/>
                    </a:lnTo>
                    <a:lnTo>
                      <a:pt x="235021" y="4838700"/>
                    </a:lnTo>
                    <a:lnTo>
                      <a:pt x="234180" y="4826000"/>
                    </a:lnTo>
                    <a:lnTo>
                      <a:pt x="233136" y="4813300"/>
                    </a:lnTo>
                    <a:lnTo>
                      <a:pt x="231876" y="4813300"/>
                    </a:lnTo>
                    <a:lnTo>
                      <a:pt x="230871" y="4800600"/>
                    </a:lnTo>
                    <a:lnTo>
                      <a:pt x="229001" y="4787900"/>
                    </a:lnTo>
                    <a:lnTo>
                      <a:pt x="226266" y="4787900"/>
                    </a:lnTo>
                    <a:lnTo>
                      <a:pt x="222669" y="4775200"/>
                    </a:lnTo>
                    <a:lnTo>
                      <a:pt x="105359" y="4495800"/>
                    </a:lnTo>
                    <a:lnTo>
                      <a:pt x="99005" y="4483100"/>
                    </a:lnTo>
                    <a:lnTo>
                      <a:pt x="94327" y="4457700"/>
                    </a:lnTo>
                    <a:lnTo>
                      <a:pt x="91437" y="4432300"/>
                    </a:lnTo>
                    <a:lnTo>
                      <a:pt x="90449" y="4419600"/>
                    </a:lnTo>
                    <a:lnTo>
                      <a:pt x="90449" y="4406900"/>
                    </a:lnTo>
                    <a:close/>
                  </a:path>
                  <a:path w="236854" h="7556500">
                    <a:moveTo>
                      <a:pt x="230124" y="4025900"/>
                    </a:moveTo>
                    <a:lnTo>
                      <a:pt x="138264" y="4025900"/>
                    </a:lnTo>
                    <a:lnTo>
                      <a:pt x="137299" y="4038600"/>
                    </a:lnTo>
                    <a:lnTo>
                      <a:pt x="18923" y="4305300"/>
                    </a:lnTo>
                    <a:lnTo>
                      <a:pt x="13492" y="4318000"/>
                    </a:lnTo>
                    <a:lnTo>
                      <a:pt x="8953" y="4343400"/>
                    </a:lnTo>
                    <a:lnTo>
                      <a:pt x="5328" y="4356100"/>
                    </a:lnTo>
                    <a:lnTo>
                      <a:pt x="2641" y="4368800"/>
                    </a:lnTo>
                    <a:lnTo>
                      <a:pt x="2451" y="4381500"/>
                    </a:lnTo>
                    <a:lnTo>
                      <a:pt x="1600" y="4381500"/>
                    </a:lnTo>
                    <a:lnTo>
                      <a:pt x="784" y="4394200"/>
                    </a:lnTo>
                    <a:lnTo>
                      <a:pt x="341" y="4406900"/>
                    </a:lnTo>
                    <a:lnTo>
                      <a:pt x="90652" y="4406900"/>
                    </a:lnTo>
                    <a:lnTo>
                      <a:pt x="92223" y="4381500"/>
                    </a:lnTo>
                    <a:lnTo>
                      <a:pt x="95191" y="4368800"/>
                    </a:lnTo>
                    <a:lnTo>
                      <a:pt x="99566" y="4343400"/>
                    </a:lnTo>
                    <a:lnTo>
                      <a:pt x="105359" y="4330700"/>
                    </a:lnTo>
                    <a:lnTo>
                      <a:pt x="198640" y="4114800"/>
                    </a:lnTo>
                    <a:lnTo>
                      <a:pt x="198196" y="4114800"/>
                    </a:lnTo>
                    <a:lnTo>
                      <a:pt x="223177" y="4051300"/>
                    </a:lnTo>
                    <a:lnTo>
                      <a:pt x="225793" y="4051300"/>
                    </a:lnTo>
                    <a:lnTo>
                      <a:pt x="226466" y="4038600"/>
                    </a:lnTo>
                    <a:lnTo>
                      <a:pt x="229171" y="4038600"/>
                    </a:lnTo>
                    <a:lnTo>
                      <a:pt x="230124" y="4025900"/>
                    </a:lnTo>
                    <a:close/>
                  </a:path>
                  <a:path w="236854" h="7556500">
                    <a:moveTo>
                      <a:pt x="236410" y="3962400"/>
                    </a:moveTo>
                    <a:lnTo>
                      <a:pt x="146202" y="3962400"/>
                    </a:lnTo>
                    <a:lnTo>
                      <a:pt x="146007" y="3975100"/>
                    </a:lnTo>
                    <a:lnTo>
                      <a:pt x="145283" y="3987800"/>
                    </a:lnTo>
                    <a:lnTo>
                      <a:pt x="144018" y="4000500"/>
                    </a:lnTo>
                    <a:lnTo>
                      <a:pt x="142201" y="4013200"/>
                    </a:lnTo>
                    <a:lnTo>
                      <a:pt x="141058" y="4013200"/>
                    </a:lnTo>
                    <a:lnTo>
                      <a:pt x="140512" y="4025900"/>
                    </a:lnTo>
                    <a:lnTo>
                      <a:pt x="230809" y="4025900"/>
                    </a:lnTo>
                    <a:lnTo>
                      <a:pt x="233477" y="4013200"/>
                    </a:lnTo>
                    <a:lnTo>
                      <a:pt x="235305" y="4000500"/>
                    </a:lnTo>
                    <a:lnTo>
                      <a:pt x="236285" y="3987800"/>
                    </a:lnTo>
                    <a:lnTo>
                      <a:pt x="236410" y="3962400"/>
                    </a:lnTo>
                    <a:close/>
                  </a:path>
                  <a:path w="236854" h="7556500">
                    <a:moveTo>
                      <a:pt x="236093" y="3949700"/>
                    </a:moveTo>
                    <a:lnTo>
                      <a:pt x="145669" y="3949700"/>
                    </a:lnTo>
                    <a:lnTo>
                      <a:pt x="145961" y="3962400"/>
                    </a:lnTo>
                    <a:lnTo>
                      <a:pt x="236093" y="3962400"/>
                    </a:lnTo>
                    <a:lnTo>
                      <a:pt x="236093" y="3949700"/>
                    </a:lnTo>
                    <a:close/>
                  </a:path>
                  <a:path w="236854" h="7556500">
                    <a:moveTo>
                      <a:pt x="230682" y="3911600"/>
                    </a:moveTo>
                    <a:lnTo>
                      <a:pt x="139814" y="3911600"/>
                    </a:lnTo>
                    <a:lnTo>
                      <a:pt x="141262" y="3924300"/>
                    </a:lnTo>
                    <a:lnTo>
                      <a:pt x="142024" y="3924300"/>
                    </a:lnTo>
                    <a:lnTo>
                      <a:pt x="143637" y="3937000"/>
                    </a:lnTo>
                    <a:lnTo>
                      <a:pt x="144716" y="3949700"/>
                    </a:lnTo>
                    <a:lnTo>
                      <a:pt x="235285" y="3949700"/>
                    </a:lnTo>
                    <a:lnTo>
                      <a:pt x="234151" y="3937000"/>
                    </a:lnTo>
                    <a:lnTo>
                      <a:pt x="232620" y="3924300"/>
                    </a:lnTo>
                    <a:lnTo>
                      <a:pt x="230682" y="3911600"/>
                    </a:lnTo>
                    <a:close/>
                  </a:path>
                  <a:path w="236854" h="7556500">
                    <a:moveTo>
                      <a:pt x="229323" y="3136900"/>
                    </a:moveTo>
                    <a:lnTo>
                      <a:pt x="137210" y="3136900"/>
                    </a:lnTo>
                    <a:lnTo>
                      <a:pt x="135712" y="3149600"/>
                    </a:lnTo>
                    <a:lnTo>
                      <a:pt x="18923" y="3416300"/>
                    </a:lnTo>
                    <a:lnTo>
                      <a:pt x="11843" y="3441700"/>
                    </a:lnTo>
                    <a:lnTo>
                      <a:pt x="6370" y="3467100"/>
                    </a:lnTo>
                    <a:lnTo>
                      <a:pt x="2576" y="3479800"/>
                    </a:lnTo>
                    <a:lnTo>
                      <a:pt x="533" y="3505200"/>
                    </a:lnTo>
                    <a:lnTo>
                      <a:pt x="457" y="3517900"/>
                    </a:lnTo>
                    <a:lnTo>
                      <a:pt x="177" y="3517900"/>
                    </a:lnTo>
                    <a:lnTo>
                      <a:pt x="1437" y="3556000"/>
                    </a:lnTo>
                    <a:lnTo>
                      <a:pt x="10896" y="3606800"/>
                    </a:lnTo>
                    <a:lnTo>
                      <a:pt x="135636" y="3898900"/>
                    </a:lnTo>
                    <a:lnTo>
                      <a:pt x="136486" y="3898900"/>
                    </a:lnTo>
                    <a:lnTo>
                      <a:pt x="137502" y="3911600"/>
                    </a:lnTo>
                    <a:lnTo>
                      <a:pt x="229908" y="3911600"/>
                    </a:lnTo>
                    <a:lnTo>
                      <a:pt x="227622" y="3898900"/>
                    </a:lnTo>
                    <a:lnTo>
                      <a:pt x="225564" y="3886200"/>
                    </a:lnTo>
                    <a:lnTo>
                      <a:pt x="223342" y="3886200"/>
                    </a:lnTo>
                    <a:lnTo>
                      <a:pt x="105359" y="3606800"/>
                    </a:lnTo>
                    <a:lnTo>
                      <a:pt x="99093" y="3594100"/>
                    </a:lnTo>
                    <a:lnTo>
                      <a:pt x="94448" y="3568700"/>
                    </a:lnTo>
                    <a:lnTo>
                      <a:pt x="91534" y="3543300"/>
                    </a:lnTo>
                    <a:lnTo>
                      <a:pt x="90462" y="3517900"/>
                    </a:lnTo>
                    <a:lnTo>
                      <a:pt x="91496" y="3505200"/>
                    </a:lnTo>
                    <a:lnTo>
                      <a:pt x="94395" y="3479800"/>
                    </a:lnTo>
                    <a:lnTo>
                      <a:pt x="99052" y="3454400"/>
                    </a:lnTo>
                    <a:lnTo>
                      <a:pt x="105359" y="3441700"/>
                    </a:lnTo>
                    <a:lnTo>
                      <a:pt x="223177" y="3162300"/>
                    </a:lnTo>
                    <a:lnTo>
                      <a:pt x="224967" y="3162300"/>
                    </a:lnTo>
                    <a:lnTo>
                      <a:pt x="225488" y="3149600"/>
                    </a:lnTo>
                    <a:lnTo>
                      <a:pt x="228384" y="3149600"/>
                    </a:lnTo>
                    <a:lnTo>
                      <a:pt x="229323" y="3136900"/>
                    </a:lnTo>
                    <a:close/>
                  </a:path>
                  <a:path w="236854" h="7556500">
                    <a:moveTo>
                      <a:pt x="232359" y="3124200"/>
                    </a:moveTo>
                    <a:lnTo>
                      <a:pt x="139636" y="3124200"/>
                    </a:lnTo>
                    <a:lnTo>
                      <a:pt x="139636" y="3136900"/>
                    </a:lnTo>
                    <a:lnTo>
                      <a:pt x="231508" y="3136900"/>
                    </a:lnTo>
                    <a:lnTo>
                      <a:pt x="232359" y="3124200"/>
                    </a:lnTo>
                    <a:close/>
                  </a:path>
                  <a:path w="236854" h="7556500">
                    <a:moveTo>
                      <a:pt x="234327" y="3111500"/>
                    </a:moveTo>
                    <a:lnTo>
                      <a:pt x="143903" y="3111500"/>
                    </a:lnTo>
                    <a:lnTo>
                      <a:pt x="142506" y="3124200"/>
                    </a:lnTo>
                    <a:lnTo>
                      <a:pt x="233476" y="3124200"/>
                    </a:lnTo>
                    <a:lnTo>
                      <a:pt x="234327" y="3111500"/>
                    </a:lnTo>
                    <a:close/>
                  </a:path>
                  <a:path w="236854" h="7556500">
                    <a:moveTo>
                      <a:pt x="235508" y="3098800"/>
                    </a:moveTo>
                    <a:lnTo>
                      <a:pt x="144881" y="3098800"/>
                    </a:lnTo>
                    <a:lnTo>
                      <a:pt x="144653" y="3111500"/>
                    </a:lnTo>
                    <a:lnTo>
                      <a:pt x="234848" y="3111500"/>
                    </a:lnTo>
                    <a:lnTo>
                      <a:pt x="235508" y="3098800"/>
                    </a:lnTo>
                    <a:close/>
                  </a:path>
                  <a:path w="236854" h="7556500">
                    <a:moveTo>
                      <a:pt x="231559" y="3022600"/>
                    </a:moveTo>
                    <a:lnTo>
                      <a:pt x="139322" y="3022600"/>
                    </a:lnTo>
                    <a:lnTo>
                      <a:pt x="140819" y="3035300"/>
                    </a:lnTo>
                    <a:lnTo>
                      <a:pt x="142278" y="3035300"/>
                    </a:lnTo>
                    <a:lnTo>
                      <a:pt x="144700" y="3048000"/>
                    </a:lnTo>
                    <a:lnTo>
                      <a:pt x="145961" y="3073400"/>
                    </a:lnTo>
                    <a:lnTo>
                      <a:pt x="146078" y="3086100"/>
                    </a:lnTo>
                    <a:lnTo>
                      <a:pt x="145072" y="3098800"/>
                    </a:lnTo>
                    <a:lnTo>
                      <a:pt x="236207" y="3098800"/>
                    </a:lnTo>
                    <a:lnTo>
                      <a:pt x="236359" y="3086100"/>
                    </a:lnTo>
                    <a:lnTo>
                      <a:pt x="236651" y="3086100"/>
                    </a:lnTo>
                    <a:lnTo>
                      <a:pt x="236315" y="3060700"/>
                    </a:lnTo>
                    <a:lnTo>
                      <a:pt x="235329" y="3048000"/>
                    </a:lnTo>
                    <a:lnTo>
                      <a:pt x="233731" y="3035300"/>
                    </a:lnTo>
                    <a:lnTo>
                      <a:pt x="231559" y="3022600"/>
                    </a:lnTo>
                    <a:close/>
                  </a:path>
                  <a:path w="236854" h="7556500">
                    <a:moveTo>
                      <a:pt x="231876" y="2235200"/>
                    </a:moveTo>
                    <a:lnTo>
                      <a:pt x="139468" y="2235200"/>
                    </a:lnTo>
                    <a:lnTo>
                      <a:pt x="137693" y="2247900"/>
                    </a:lnTo>
                    <a:lnTo>
                      <a:pt x="135712" y="2247900"/>
                    </a:lnTo>
                    <a:lnTo>
                      <a:pt x="18923" y="2527300"/>
                    </a:lnTo>
                    <a:lnTo>
                      <a:pt x="4632" y="2578100"/>
                    </a:lnTo>
                    <a:lnTo>
                      <a:pt x="0" y="2628900"/>
                    </a:lnTo>
                    <a:lnTo>
                      <a:pt x="1170" y="2667000"/>
                    </a:lnTo>
                    <a:lnTo>
                      <a:pt x="4699" y="2692400"/>
                    </a:lnTo>
                    <a:lnTo>
                      <a:pt x="10608" y="2717800"/>
                    </a:lnTo>
                    <a:lnTo>
                      <a:pt x="18923" y="2743200"/>
                    </a:lnTo>
                    <a:lnTo>
                      <a:pt x="135712" y="3009900"/>
                    </a:lnTo>
                    <a:lnTo>
                      <a:pt x="137629" y="3022600"/>
                    </a:lnTo>
                    <a:lnTo>
                      <a:pt x="230511" y="3022600"/>
                    </a:lnTo>
                    <a:lnTo>
                      <a:pt x="228814" y="3009900"/>
                    </a:lnTo>
                    <a:lnTo>
                      <a:pt x="226467" y="3009900"/>
                    </a:lnTo>
                    <a:lnTo>
                      <a:pt x="223431" y="2997200"/>
                    </a:lnTo>
                    <a:lnTo>
                      <a:pt x="222783" y="2997200"/>
                    </a:lnTo>
                    <a:lnTo>
                      <a:pt x="208457" y="2959100"/>
                    </a:lnTo>
                    <a:lnTo>
                      <a:pt x="208940" y="2959100"/>
                    </a:lnTo>
                    <a:lnTo>
                      <a:pt x="105359" y="2717800"/>
                    </a:lnTo>
                    <a:lnTo>
                      <a:pt x="100285" y="2705100"/>
                    </a:lnTo>
                    <a:lnTo>
                      <a:pt x="96262" y="2692400"/>
                    </a:lnTo>
                    <a:lnTo>
                      <a:pt x="93282" y="2667000"/>
                    </a:lnTo>
                    <a:lnTo>
                      <a:pt x="91338" y="2654300"/>
                    </a:lnTo>
                    <a:lnTo>
                      <a:pt x="90817" y="2654300"/>
                    </a:lnTo>
                    <a:lnTo>
                      <a:pt x="90525" y="2641600"/>
                    </a:lnTo>
                    <a:lnTo>
                      <a:pt x="90449" y="2628900"/>
                    </a:lnTo>
                    <a:lnTo>
                      <a:pt x="91437" y="2603500"/>
                    </a:lnTo>
                    <a:lnTo>
                      <a:pt x="94327" y="2590800"/>
                    </a:lnTo>
                    <a:lnTo>
                      <a:pt x="99005" y="2565400"/>
                    </a:lnTo>
                    <a:lnTo>
                      <a:pt x="105359" y="2552700"/>
                    </a:lnTo>
                    <a:lnTo>
                      <a:pt x="222669" y="2273300"/>
                    </a:lnTo>
                    <a:lnTo>
                      <a:pt x="226086" y="2260600"/>
                    </a:lnTo>
                    <a:lnTo>
                      <a:pt x="228777" y="2260600"/>
                    </a:lnTo>
                    <a:lnTo>
                      <a:pt x="230716" y="2247900"/>
                    </a:lnTo>
                    <a:lnTo>
                      <a:pt x="231876" y="2235200"/>
                    </a:lnTo>
                    <a:close/>
                  </a:path>
                  <a:path w="236854" h="7556500">
                    <a:moveTo>
                      <a:pt x="233502" y="2222500"/>
                    </a:moveTo>
                    <a:lnTo>
                      <a:pt x="143598" y="2222500"/>
                    </a:lnTo>
                    <a:lnTo>
                      <a:pt x="142405" y="2235200"/>
                    </a:lnTo>
                    <a:lnTo>
                      <a:pt x="232765" y="2235200"/>
                    </a:lnTo>
                    <a:lnTo>
                      <a:pt x="233502" y="2222500"/>
                    </a:lnTo>
                    <a:close/>
                  </a:path>
                  <a:path w="236854" h="7556500">
                    <a:moveTo>
                      <a:pt x="235407" y="2209800"/>
                    </a:moveTo>
                    <a:lnTo>
                      <a:pt x="145237" y="2209800"/>
                    </a:lnTo>
                    <a:lnTo>
                      <a:pt x="144500" y="2222500"/>
                    </a:lnTo>
                    <a:lnTo>
                      <a:pt x="234746" y="2222500"/>
                    </a:lnTo>
                    <a:lnTo>
                      <a:pt x="235407" y="2209800"/>
                    </a:lnTo>
                    <a:close/>
                  </a:path>
                  <a:path w="236854" h="7556500">
                    <a:moveTo>
                      <a:pt x="231711" y="2133600"/>
                    </a:moveTo>
                    <a:lnTo>
                      <a:pt x="140576" y="2133600"/>
                    </a:lnTo>
                    <a:lnTo>
                      <a:pt x="141351" y="2146300"/>
                    </a:lnTo>
                    <a:lnTo>
                      <a:pt x="142875" y="2146300"/>
                    </a:lnTo>
                    <a:lnTo>
                      <a:pt x="144068" y="2159000"/>
                    </a:lnTo>
                    <a:lnTo>
                      <a:pt x="144919" y="2159000"/>
                    </a:lnTo>
                    <a:lnTo>
                      <a:pt x="145816" y="2171700"/>
                    </a:lnTo>
                    <a:lnTo>
                      <a:pt x="146191" y="2184400"/>
                    </a:lnTo>
                    <a:lnTo>
                      <a:pt x="146053" y="2197100"/>
                    </a:lnTo>
                    <a:lnTo>
                      <a:pt x="145415" y="2209800"/>
                    </a:lnTo>
                    <a:lnTo>
                      <a:pt x="235864" y="2209800"/>
                    </a:lnTo>
                    <a:lnTo>
                      <a:pt x="236080" y="2197100"/>
                    </a:lnTo>
                    <a:lnTo>
                      <a:pt x="236270" y="2197100"/>
                    </a:lnTo>
                    <a:lnTo>
                      <a:pt x="236428" y="2184400"/>
                    </a:lnTo>
                    <a:lnTo>
                      <a:pt x="235738" y="2171700"/>
                    </a:lnTo>
                    <a:lnTo>
                      <a:pt x="234175" y="2146300"/>
                    </a:lnTo>
                    <a:lnTo>
                      <a:pt x="231711" y="2133600"/>
                    </a:lnTo>
                    <a:close/>
                  </a:path>
                  <a:path w="236854" h="7556500">
                    <a:moveTo>
                      <a:pt x="229161" y="2120900"/>
                    </a:moveTo>
                    <a:lnTo>
                      <a:pt x="137426" y="2120900"/>
                    </a:lnTo>
                    <a:lnTo>
                      <a:pt x="138963" y="2133600"/>
                    </a:lnTo>
                    <a:lnTo>
                      <a:pt x="230624" y="2133600"/>
                    </a:lnTo>
                    <a:lnTo>
                      <a:pt x="229161" y="2120900"/>
                    </a:lnTo>
                    <a:close/>
                  </a:path>
                  <a:path w="236854" h="7556500">
                    <a:moveTo>
                      <a:pt x="230871" y="1231900"/>
                    </a:moveTo>
                    <a:lnTo>
                      <a:pt x="138136" y="1231900"/>
                    </a:lnTo>
                    <a:lnTo>
                      <a:pt x="140304" y="1244600"/>
                    </a:lnTo>
                    <a:lnTo>
                      <a:pt x="142142" y="1257300"/>
                    </a:lnTo>
                    <a:lnTo>
                      <a:pt x="143713" y="1270000"/>
                    </a:lnTo>
                    <a:lnTo>
                      <a:pt x="145046" y="1270000"/>
                    </a:lnTo>
                    <a:lnTo>
                      <a:pt x="145491" y="1282700"/>
                    </a:lnTo>
                    <a:lnTo>
                      <a:pt x="146129" y="1295400"/>
                    </a:lnTo>
                    <a:lnTo>
                      <a:pt x="145683" y="1308100"/>
                    </a:lnTo>
                    <a:lnTo>
                      <a:pt x="144124" y="1333500"/>
                    </a:lnTo>
                    <a:lnTo>
                      <a:pt x="141427" y="1346200"/>
                    </a:lnTo>
                    <a:lnTo>
                      <a:pt x="139204" y="1346200"/>
                    </a:lnTo>
                    <a:lnTo>
                      <a:pt x="137934" y="1358900"/>
                    </a:lnTo>
                    <a:lnTo>
                      <a:pt x="135712" y="1358900"/>
                    </a:lnTo>
                    <a:lnTo>
                      <a:pt x="18923" y="1638300"/>
                    </a:lnTo>
                    <a:lnTo>
                      <a:pt x="10934" y="1663700"/>
                    </a:lnTo>
                    <a:lnTo>
                      <a:pt x="5067" y="1689100"/>
                    </a:lnTo>
                    <a:lnTo>
                      <a:pt x="1438" y="1714500"/>
                    </a:lnTo>
                    <a:lnTo>
                      <a:pt x="165" y="1739900"/>
                    </a:lnTo>
                    <a:lnTo>
                      <a:pt x="190" y="1752600"/>
                    </a:lnTo>
                    <a:lnTo>
                      <a:pt x="495" y="1752600"/>
                    </a:lnTo>
                    <a:lnTo>
                      <a:pt x="2528" y="1778000"/>
                    </a:lnTo>
                    <a:lnTo>
                      <a:pt x="6311" y="1803400"/>
                    </a:lnTo>
                    <a:lnTo>
                      <a:pt x="11800" y="1828800"/>
                    </a:lnTo>
                    <a:lnTo>
                      <a:pt x="18923" y="1841500"/>
                    </a:lnTo>
                    <a:lnTo>
                      <a:pt x="135712" y="2120900"/>
                    </a:lnTo>
                    <a:lnTo>
                      <a:pt x="227332" y="2120900"/>
                    </a:lnTo>
                    <a:lnTo>
                      <a:pt x="225145" y="2108200"/>
                    </a:lnTo>
                    <a:lnTo>
                      <a:pt x="223342" y="2108200"/>
                    </a:lnTo>
                    <a:lnTo>
                      <a:pt x="105359" y="1828800"/>
                    </a:lnTo>
                    <a:lnTo>
                      <a:pt x="99066" y="1803400"/>
                    </a:lnTo>
                    <a:lnTo>
                      <a:pt x="94414" y="1790700"/>
                    </a:lnTo>
                    <a:lnTo>
                      <a:pt x="91511" y="1765300"/>
                    </a:lnTo>
                    <a:lnTo>
                      <a:pt x="90462" y="1739900"/>
                    </a:lnTo>
                    <a:lnTo>
                      <a:pt x="91553" y="1714500"/>
                    </a:lnTo>
                    <a:lnTo>
                      <a:pt x="94472" y="1689100"/>
                    </a:lnTo>
                    <a:lnTo>
                      <a:pt x="99109" y="1676400"/>
                    </a:lnTo>
                    <a:lnTo>
                      <a:pt x="105359" y="1651000"/>
                    </a:lnTo>
                    <a:lnTo>
                      <a:pt x="223177" y="1384300"/>
                    </a:lnTo>
                    <a:lnTo>
                      <a:pt x="229097" y="1358900"/>
                    </a:lnTo>
                    <a:lnTo>
                      <a:pt x="233305" y="1346200"/>
                    </a:lnTo>
                    <a:lnTo>
                      <a:pt x="235817" y="1320800"/>
                    </a:lnTo>
                    <a:lnTo>
                      <a:pt x="236651" y="1295400"/>
                    </a:lnTo>
                    <a:lnTo>
                      <a:pt x="236435" y="1295400"/>
                    </a:lnTo>
                    <a:lnTo>
                      <a:pt x="236296" y="1282700"/>
                    </a:lnTo>
                    <a:lnTo>
                      <a:pt x="235788" y="1282700"/>
                    </a:lnTo>
                    <a:lnTo>
                      <a:pt x="235021" y="1270000"/>
                    </a:lnTo>
                    <a:lnTo>
                      <a:pt x="234180" y="1257300"/>
                    </a:lnTo>
                    <a:lnTo>
                      <a:pt x="233136" y="1257300"/>
                    </a:lnTo>
                    <a:lnTo>
                      <a:pt x="231876" y="1244600"/>
                    </a:lnTo>
                    <a:lnTo>
                      <a:pt x="230871" y="1231900"/>
                    </a:lnTo>
                    <a:close/>
                  </a:path>
                  <a:path w="236854" h="7556500">
                    <a:moveTo>
                      <a:pt x="90601" y="838200"/>
                    </a:moveTo>
                    <a:lnTo>
                      <a:pt x="342" y="838200"/>
                    </a:lnTo>
                    <a:lnTo>
                      <a:pt x="451" y="863600"/>
                    </a:lnTo>
                    <a:lnTo>
                      <a:pt x="3589" y="901700"/>
                    </a:lnTo>
                    <a:lnTo>
                      <a:pt x="9749" y="927100"/>
                    </a:lnTo>
                    <a:lnTo>
                      <a:pt x="18923" y="952500"/>
                    </a:lnTo>
                    <a:lnTo>
                      <a:pt x="135636" y="1231900"/>
                    </a:lnTo>
                    <a:lnTo>
                      <a:pt x="229001" y="1231900"/>
                    </a:lnTo>
                    <a:lnTo>
                      <a:pt x="226266" y="1219200"/>
                    </a:lnTo>
                    <a:lnTo>
                      <a:pt x="222669" y="1206500"/>
                    </a:lnTo>
                    <a:lnTo>
                      <a:pt x="105359" y="939800"/>
                    </a:lnTo>
                    <a:lnTo>
                      <a:pt x="99005" y="914400"/>
                    </a:lnTo>
                    <a:lnTo>
                      <a:pt x="94327" y="901700"/>
                    </a:lnTo>
                    <a:lnTo>
                      <a:pt x="91437" y="876300"/>
                    </a:lnTo>
                    <a:lnTo>
                      <a:pt x="90449" y="850900"/>
                    </a:lnTo>
                    <a:lnTo>
                      <a:pt x="90601" y="838200"/>
                    </a:lnTo>
                    <a:close/>
                  </a:path>
                  <a:path w="236854" h="7556500">
                    <a:moveTo>
                      <a:pt x="230682" y="342900"/>
                    </a:moveTo>
                    <a:lnTo>
                      <a:pt x="138963" y="342900"/>
                    </a:lnTo>
                    <a:lnTo>
                      <a:pt x="140576" y="355600"/>
                    </a:lnTo>
                    <a:lnTo>
                      <a:pt x="141351" y="355600"/>
                    </a:lnTo>
                    <a:lnTo>
                      <a:pt x="144907" y="381000"/>
                    </a:lnTo>
                    <a:lnTo>
                      <a:pt x="146248" y="406400"/>
                    </a:lnTo>
                    <a:lnTo>
                      <a:pt x="145353" y="419100"/>
                    </a:lnTo>
                    <a:lnTo>
                      <a:pt x="142201" y="444500"/>
                    </a:lnTo>
                    <a:lnTo>
                      <a:pt x="141846" y="444500"/>
                    </a:lnTo>
                    <a:lnTo>
                      <a:pt x="141351" y="457200"/>
                    </a:lnTo>
                    <a:lnTo>
                      <a:pt x="139293" y="457200"/>
                    </a:lnTo>
                    <a:lnTo>
                      <a:pt x="18923" y="749300"/>
                    </a:lnTo>
                    <a:lnTo>
                      <a:pt x="11653" y="762000"/>
                    </a:lnTo>
                    <a:lnTo>
                      <a:pt x="6102" y="787400"/>
                    </a:lnTo>
                    <a:lnTo>
                      <a:pt x="2342" y="812800"/>
                    </a:lnTo>
                    <a:lnTo>
                      <a:pt x="444" y="838200"/>
                    </a:lnTo>
                    <a:lnTo>
                      <a:pt x="90690" y="838200"/>
                    </a:lnTo>
                    <a:lnTo>
                      <a:pt x="92280" y="812800"/>
                    </a:lnTo>
                    <a:lnTo>
                      <a:pt x="95305" y="800100"/>
                    </a:lnTo>
                    <a:lnTo>
                      <a:pt x="99690" y="774700"/>
                    </a:lnTo>
                    <a:lnTo>
                      <a:pt x="105359" y="762000"/>
                    </a:lnTo>
                    <a:lnTo>
                      <a:pt x="222669" y="482600"/>
                    </a:lnTo>
                    <a:lnTo>
                      <a:pt x="226086" y="482600"/>
                    </a:lnTo>
                    <a:lnTo>
                      <a:pt x="228777" y="469900"/>
                    </a:lnTo>
                    <a:lnTo>
                      <a:pt x="230716" y="457200"/>
                    </a:lnTo>
                    <a:lnTo>
                      <a:pt x="235447" y="431800"/>
                    </a:lnTo>
                    <a:lnTo>
                      <a:pt x="236432" y="406400"/>
                    </a:lnTo>
                    <a:lnTo>
                      <a:pt x="234841" y="368300"/>
                    </a:lnTo>
                    <a:lnTo>
                      <a:pt x="230682" y="342900"/>
                    </a:lnTo>
                    <a:close/>
                  </a:path>
                  <a:path w="236854" h="7556500">
                    <a:moveTo>
                      <a:pt x="94389" y="0"/>
                    </a:moveTo>
                    <a:lnTo>
                      <a:pt x="3647" y="0"/>
                    </a:lnTo>
                    <a:lnTo>
                      <a:pt x="5200" y="12700"/>
                    </a:lnTo>
                    <a:lnTo>
                      <a:pt x="11030" y="38100"/>
                    </a:lnTo>
                    <a:lnTo>
                      <a:pt x="18923" y="63500"/>
                    </a:lnTo>
                    <a:lnTo>
                      <a:pt x="135712" y="330200"/>
                    </a:lnTo>
                    <a:lnTo>
                      <a:pt x="137426" y="342900"/>
                    </a:lnTo>
                    <a:lnTo>
                      <a:pt x="229908" y="342900"/>
                    </a:lnTo>
                    <a:lnTo>
                      <a:pt x="227622" y="330200"/>
                    </a:lnTo>
                    <a:lnTo>
                      <a:pt x="225564" y="330200"/>
                    </a:lnTo>
                    <a:lnTo>
                      <a:pt x="223342" y="317500"/>
                    </a:lnTo>
                    <a:lnTo>
                      <a:pt x="105359" y="38100"/>
                    </a:lnTo>
                    <a:lnTo>
                      <a:pt x="99054" y="25400"/>
                    </a:lnTo>
                    <a:lnTo>
                      <a:pt x="94389" y="0"/>
                    </a:lnTo>
                    <a:close/>
                  </a:path>
                </a:pathLst>
              </a:custGeom>
              <a:solidFill>
                <a:srgbClr val="85B8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9900138" y="6103055"/>
            <a:ext cx="1761067" cy="342943"/>
            <a:chOff x="5277802" y="4695139"/>
            <a:chExt cx="3121457" cy="607859"/>
          </a:xfrm>
        </p:grpSpPr>
        <p:sp>
          <p:nvSpPr>
            <p:cNvPr id="20" name="object 20"/>
            <p:cNvSpPr/>
            <p:nvPr/>
          </p:nvSpPr>
          <p:spPr>
            <a:xfrm>
              <a:off x="6516141" y="4697526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21" y="0"/>
                  </a:moveTo>
                  <a:lnTo>
                    <a:pt x="41808" y="0"/>
                  </a:lnTo>
                  <a:lnTo>
                    <a:pt x="25529" y="3285"/>
                  </a:lnTo>
                  <a:lnTo>
                    <a:pt x="12241" y="12245"/>
                  </a:lnTo>
                  <a:lnTo>
                    <a:pt x="3283" y="25535"/>
                  </a:lnTo>
                  <a:lnTo>
                    <a:pt x="0" y="41808"/>
                  </a:lnTo>
                  <a:lnTo>
                    <a:pt x="0" y="289496"/>
                  </a:lnTo>
                  <a:lnTo>
                    <a:pt x="3283" y="305769"/>
                  </a:lnTo>
                  <a:lnTo>
                    <a:pt x="12241" y="319058"/>
                  </a:lnTo>
                  <a:lnTo>
                    <a:pt x="25529" y="328019"/>
                  </a:lnTo>
                  <a:lnTo>
                    <a:pt x="41808" y="331304"/>
                  </a:lnTo>
                  <a:lnTo>
                    <a:pt x="58074" y="328019"/>
                  </a:lnTo>
                  <a:lnTo>
                    <a:pt x="71359" y="319058"/>
                  </a:lnTo>
                  <a:lnTo>
                    <a:pt x="80318" y="305769"/>
                  </a:lnTo>
                  <a:lnTo>
                    <a:pt x="83604" y="289496"/>
                  </a:lnTo>
                  <a:lnTo>
                    <a:pt x="83604" y="223977"/>
                  </a:lnTo>
                  <a:lnTo>
                    <a:pt x="133921" y="223977"/>
                  </a:lnTo>
                  <a:lnTo>
                    <a:pt x="133921" y="151841"/>
                  </a:lnTo>
                  <a:lnTo>
                    <a:pt x="83604" y="151841"/>
                  </a:lnTo>
                  <a:lnTo>
                    <a:pt x="83604" y="72148"/>
                  </a:lnTo>
                  <a:lnTo>
                    <a:pt x="133921" y="72148"/>
                  </a:lnTo>
                  <a:lnTo>
                    <a:pt x="133921" y="0"/>
                  </a:lnTo>
                  <a:close/>
                </a:path>
                <a:path w="267970" h="331470">
                  <a:moveTo>
                    <a:pt x="155854" y="0"/>
                  </a:moveTo>
                  <a:lnTo>
                    <a:pt x="133921" y="0"/>
                  </a:lnTo>
                  <a:lnTo>
                    <a:pt x="133921" y="72148"/>
                  </a:lnTo>
                  <a:lnTo>
                    <a:pt x="144386" y="72148"/>
                  </a:lnTo>
                  <a:lnTo>
                    <a:pt x="159892" y="75280"/>
                  </a:lnTo>
                  <a:lnTo>
                    <a:pt x="172561" y="83820"/>
                  </a:lnTo>
                  <a:lnTo>
                    <a:pt x="181105" y="96483"/>
                  </a:lnTo>
                  <a:lnTo>
                    <a:pt x="184238" y="111988"/>
                  </a:lnTo>
                  <a:lnTo>
                    <a:pt x="181105" y="127500"/>
                  </a:lnTo>
                  <a:lnTo>
                    <a:pt x="172561" y="140168"/>
                  </a:lnTo>
                  <a:lnTo>
                    <a:pt x="159892" y="148709"/>
                  </a:lnTo>
                  <a:lnTo>
                    <a:pt x="144386" y="151841"/>
                  </a:lnTo>
                  <a:lnTo>
                    <a:pt x="133921" y="151841"/>
                  </a:lnTo>
                  <a:lnTo>
                    <a:pt x="133921" y="223977"/>
                  </a:lnTo>
                  <a:lnTo>
                    <a:pt x="155854" y="223977"/>
                  </a:lnTo>
                  <a:lnTo>
                    <a:pt x="199445" y="215178"/>
                  </a:lnTo>
                  <a:lnTo>
                    <a:pt x="235042" y="191181"/>
                  </a:lnTo>
                  <a:lnTo>
                    <a:pt x="259042" y="155584"/>
                  </a:lnTo>
                  <a:lnTo>
                    <a:pt x="267842" y="111988"/>
                  </a:lnTo>
                  <a:lnTo>
                    <a:pt x="259042" y="68397"/>
                  </a:lnTo>
                  <a:lnTo>
                    <a:pt x="235042" y="32800"/>
                  </a:lnTo>
                  <a:lnTo>
                    <a:pt x="199445" y="8800"/>
                  </a:lnTo>
                  <a:lnTo>
                    <a:pt x="155854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4128" y="4697463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08" y="0"/>
                  </a:moveTo>
                  <a:lnTo>
                    <a:pt x="41795" y="0"/>
                  </a:lnTo>
                  <a:lnTo>
                    <a:pt x="25524" y="3349"/>
                  </a:lnTo>
                  <a:lnTo>
                    <a:pt x="12239" y="12309"/>
                  </a:lnTo>
                  <a:lnTo>
                    <a:pt x="3283" y="25598"/>
                  </a:lnTo>
                  <a:lnTo>
                    <a:pt x="0" y="41871"/>
                  </a:lnTo>
                  <a:lnTo>
                    <a:pt x="0" y="289559"/>
                  </a:lnTo>
                  <a:lnTo>
                    <a:pt x="3283" y="305833"/>
                  </a:lnTo>
                  <a:lnTo>
                    <a:pt x="12239" y="319122"/>
                  </a:lnTo>
                  <a:lnTo>
                    <a:pt x="25524" y="328082"/>
                  </a:lnTo>
                  <a:lnTo>
                    <a:pt x="41795" y="331368"/>
                  </a:lnTo>
                  <a:lnTo>
                    <a:pt x="133908" y="331368"/>
                  </a:lnTo>
                  <a:lnTo>
                    <a:pt x="133908" y="259168"/>
                  </a:lnTo>
                  <a:lnTo>
                    <a:pt x="83591" y="259168"/>
                  </a:lnTo>
                  <a:lnTo>
                    <a:pt x="83591" y="200736"/>
                  </a:lnTo>
                  <a:lnTo>
                    <a:pt x="133908" y="200736"/>
                  </a:lnTo>
                  <a:lnTo>
                    <a:pt x="133908" y="128638"/>
                  </a:lnTo>
                  <a:lnTo>
                    <a:pt x="83591" y="128638"/>
                  </a:lnTo>
                  <a:lnTo>
                    <a:pt x="83591" y="72199"/>
                  </a:lnTo>
                  <a:lnTo>
                    <a:pt x="133908" y="72199"/>
                  </a:lnTo>
                  <a:lnTo>
                    <a:pt x="133908" y="0"/>
                  </a:lnTo>
                  <a:close/>
                </a:path>
                <a:path w="267970" h="331470">
                  <a:moveTo>
                    <a:pt x="166458" y="128638"/>
                  </a:moveTo>
                  <a:lnTo>
                    <a:pt x="133908" y="128638"/>
                  </a:lnTo>
                  <a:lnTo>
                    <a:pt x="133908" y="200736"/>
                  </a:lnTo>
                  <a:lnTo>
                    <a:pt x="155003" y="200736"/>
                  </a:lnTo>
                  <a:lnTo>
                    <a:pt x="166379" y="203032"/>
                  </a:lnTo>
                  <a:lnTo>
                    <a:pt x="175667" y="209292"/>
                  </a:lnTo>
                  <a:lnTo>
                    <a:pt x="181930" y="218577"/>
                  </a:lnTo>
                  <a:lnTo>
                    <a:pt x="184226" y="229946"/>
                  </a:lnTo>
                  <a:lnTo>
                    <a:pt x="181930" y="241316"/>
                  </a:lnTo>
                  <a:lnTo>
                    <a:pt x="175667" y="250605"/>
                  </a:lnTo>
                  <a:lnTo>
                    <a:pt x="166379" y="256870"/>
                  </a:lnTo>
                  <a:lnTo>
                    <a:pt x="155003" y="259168"/>
                  </a:lnTo>
                  <a:lnTo>
                    <a:pt x="133908" y="259168"/>
                  </a:lnTo>
                  <a:lnTo>
                    <a:pt x="133908" y="331368"/>
                  </a:lnTo>
                  <a:lnTo>
                    <a:pt x="166458" y="331368"/>
                  </a:lnTo>
                  <a:lnTo>
                    <a:pt x="205920" y="323401"/>
                  </a:lnTo>
                  <a:lnTo>
                    <a:pt x="238142" y="301677"/>
                  </a:lnTo>
                  <a:lnTo>
                    <a:pt x="259865" y="269458"/>
                  </a:lnTo>
                  <a:lnTo>
                    <a:pt x="267830" y="230009"/>
                  </a:lnTo>
                  <a:lnTo>
                    <a:pt x="259865" y="190547"/>
                  </a:lnTo>
                  <a:lnTo>
                    <a:pt x="238142" y="158326"/>
                  </a:lnTo>
                  <a:lnTo>
                    <a:pt x="205920" y="136603"/>
                  </a:lnTo>
                  <a:lnTo>
                    <a:pt x="166458" y="128638"/>
                  </a:lnTo>
                  <a:close/>
                </a:path>
                <a:path w="267970" h="331470">
                  <a:moveTo>
                    <a:pt x="215861" y="0"/>
                  </a:moveTo>
                  <a:lnTo>
                    <a:pt x="133908" y="0"/>
                  </a:lnTo>
                  <a:lnTo>
                    <a:pt x="133908" y="72199"/>
                  </a:lnTo>
                  <a:lnTo>
                    <a:pt x="215861" y="72199"/>
                  </a:lnTo>
                  <a:lnTo>
                    <a:pt x="229917" y="69363"/>
                  </a:lnTo>
                  <a:lnTo>
                    <a:pt x="241398" y="61629"/>
                  </a:lnTo>
                  <a:lnTo>
                    <a:pt x="249141" y="50157"/>
                  </a:lnTo>
                  <a:lnTo>
                    <a:pt x="251980" y="36106"/>
                  </a:lnTo>
                  <a:lnTo>
                    <a:pt x="249141" y="22047"/>
                  </a:lnTo>
                  <a:lnTo>
                    <a:pt x="241398" y="10571"/>
                  </a:lnTo>
                  <a:lnTo>
                    <a:pt x="229917" y="2835"/>
                  </a:lnTo>
                  <a:lnTo>
                    <a:pt x="215861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0088" y="4697488"/>
              <a:ext cx="288925" cy="331470"/>
            </a:xfrm>
            <a:custGeom>
              <a:avLst/>
              <a:gdLst/>
              <a:ahLst/>
              <a:cxnLst/>
              <a:rect l="l" t="t" r="r" b="b"/>
              <a:pathLst>
                <a:path w="288925" h="331470">
                  <a:moveTo>
                    <a:pt x="41808" y="0"/>
                  </a:moveTo>
                  <a:lnTo>
                    <a:pt x="25540" y="3287"/>
                  </a:lnTo>
                  <a:lnTo>
                    <a:pt x="12250" y="12252"/>
                  </a:lnTo>
                  <a:lnTo>
                    <a:pt x="3287" y="25546"/>
                  </a:lnTo>
                  <a:lnTo>
                    <a:pt x="0" y="41821"/>
                  </a:lnTo>
                  <a:lnTo>
                    <a:pt x="0" y="289496"/>
                  </a:lnTo>
                  <a:lnTo>
                    <a:pt x="3287" y="305769"/>
                  </a:lnTo>
                  <a:lnTo>
                    <a:pt x="12250" y="319058"/>
                  </a:lnTo>
                  <a:lnTo>
                    <a:pt x="25540" y="328019"/>
                  </a:lnTo>
                  <a:lnTo>
                    <a:pt x="41808" y="331304"/>
                  </a:lnTo>
                  <a:lnTo>
                    <a:pt x="49148" y="330661"/>
                  </a:lnTo>
                  <a:lnTo>
                    <a:pt x="74028" y="316115"/>
                  </a:lnTo>
                  <a:lnTo>
                    <a:pt x="74206" y="316001"/>
                  </a:lnTo>
                  <a:lnTo>
                    <a:pt x="183459" y="178866"/>
                  </a:lnTo>
                  <a:lnTo>
                    <a:pt x="83616" y="178866"/>
                  </a:lnTo>
                  <a:lnTo>
                    <a:pt x="83616" y="41821"/>
                  </a:lnTo>
                  <a:lnTo>
                    <a:pt x="80332" y="25546"/>
                  </a:lnTo>
                  <a:lnTo>
                    <a:pt x="71375" y="12252"/>
                  </a:lnTo>
                  <a:lnTo>
                    <a:pt x="58086" y="3287"/>
                  </a:lnTo>
                  <a:lnTo>
                    <a:pt x="41808" y="0"/>
                  </a:lnTo>
                  <a:close/>
                </a:path>
                <a:path w="288925" h="331470">
                  <a:moveTo>
                    <a:pt x="288455" y="152031"/>
                  </a:moveTo>
                  <a:lnTo>
                    <a:pt x="204838" y="152031"/>
                  </a:lnTo>
                  <a:lnTo>
                    <a:pt x="204838" y="289496"/>
                  </a:lnTo>
                  <a:lnTo>
                    <a:pt x="208124" y="305769"/>
                  </a:lnTo>
                  <a:lnTo>
                    <a:pt x="217084" y="319058"/>
                  </a:lnTo>
                  <a:lnTo>
                    <a:pt x="230373" y="328019"/>
                  </a:lnTo>
                  <a:lnTo>
                    <a:pt x="246646" y="331304"/>
                  </a:lnTo>
                  <a:lnTo>
                    <a:pt x="262919" y="328019"/>
                  </a:lnTo>
                  <a:lnTo>
                    <a:pt x="276209" y="319058"/>
                  </a:lnTo>
                  <a:lnTo>
                    <a:pt x="285169" y="305769"/>
                  </a:lnTo>
                  <a:lnTo>
                    <a:pt x="288455" y="289496"/>
                  </a:lnTo>
                  <a:lnTo>
                    <a:pt x="288455" y="152031"/>
                  </a:lnTo>
                  <a:close/>
                </a:path>
                <a:path w="288925" h="331470">
                  <a:moveTo>
                    <a:pt x="246646" y="0"/>
                  </a:moveTo>
                  <a:lnTo>
                    <a:pt x="236932" y="1141"/>
                  </a:lnTo>
                  <a:lnTo>
                    <a:pt x="228039" y="4384"/>
                  </a:lnTo>
                  <a:lnTo>
                    <a:pt x="220220" y="9461"/>
                  </a:lnTo>
                  <a:lnTo>
                    <a:pt x="212940" y="16916"/>
                  </a:lnTo>
                  <a:lnTo>
                    <a:pt x="212077" y="17614"/>
                  </a:lnTo>
                  <a:lnTo>
                    <a:pt x="211366" y="18529"/>
                  </a:lnTo>
                  <a:lnTo>
                    <a:pt x="83616" y="178866"/>
                  </a:lnTo>
                  <a:lnTo>
                    <a:pt x="183459" y="178866"/>
                  </a:lnTo>
                  <a:lnTo>
                    <a:pt x="204838" y="152031"/>
                  </a:lnTo>
                  <a:lnTo>
                    <a:pt x="288455" y="152031"/>
                  </a:lnTo>
                  <a:lnTo>
                    <a:pt x="288455" y="41821"/>
                  </a:lnTo>
                  <a:lnTo>
                    <a:pt x="285169" y="25546"/>
                  </a:lnTo>
                  <a:lnTo>
                    <a:pt x="276209" y="12252"/>
                  </a:lnTo>
                  <a:lnTo>
                    <a:pt x="262919" y="3287"/>
                  </a:lnTo>
                  <a:lnTo>
                    <a:pt x="24664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18677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87" y="0"/>
                  </a:moveTo>
                  <a:lnTo>
                    <a:pt x="3265" y="25529"/>
                  </a:lnTo>
                  <a:lnTo>
                    <a:pt x="0" y="289598"/>
                  </a:lnTo>
                  <a:lnTo>
                    <a:pt x="3265" y="305767"/>
                  </a:lnTo>
                  <a:lnTo>
                    <a:pt x="12225" y="319052"/>
                  </a:lnTo>
                  <a:lnTo>
                    <a:pt x="25514" y="328008"/>
                  </a:lnTo>
                  <a:lnTo>
                    <a:pt x="41787" y="331292"/>
                  </a:lnTo>
                  <a:lnTo>
                    <a:pt x="58058" y="328008"/>
                  </a:lnTo>
                  <a:lnTo>
                    <a:pt x="71343" y="319052"/>
                  </a:lnTo>
                  <a:lnTo>
                    <a:pt x="80299" y="305767"/>
                  </a:lnTo>
                  <a:lnTo>
                    <a:pt x="83563" y="289598"/>
                  </a:lnTo>
                  <a:lnTo>
                    <a:pt x="83583" y="204685"/>
                  </a:lnTo>
                  <a:lnTo>
                    <a:pt x="217548" y="204685"/>
                  </a:lnTo>
                  <a:lnTo>
                    <a:pt x="186720" y="165646"/>
                  </a:lnTo>
                  <a:lnTo>
                    <a:pt x="217534" y="126618"/>
                  </a:lnTo>
                  <a:lnTo>
                    <a:pt x="83583" y="126618"/>
                  </a:lnTo>
                  <a:lnTo>
                    <a:pt x="83557" y="41681"/>
                  </a:lnTo>
                  <a:lnTo>
                    <a:pt x="80299" y="25529"/>
                  </a:lnTo>
                  <a:lnTo>
                    <a:pt x="71343" y="12241"/>
                  </a:lnTo>
                  <a:lnTo>
                    <a:pt x="58058" y="3283"/>
                  </a:lnTo>
                  <a:lnTo>
                    <a:pt x="41787" y="0"/>
                  </a:lnTo>
                  <a:close/>
                </a:path>
                <a:path w="276225" h="331470">
                  <a:moveTo>
                    <a:pt x="217548" y="204685"/>
                  </a:moveTo>
                  <a:lnTo>
                    <a:pt x="118076" y="204685"/>
                  </a:lnTo>
                  <a:lnTo>
                    <a:pt x="206341" y="316496"/>
                  </a:lnTo>
                  <a:lnTo>
                    <a:pt x="207992" y="318516"/>
                  </a:lnTo>
                  <a:lnTo>
                    <a:pt x="209681" y="320268"/>
                  </a:lnTo>
                  <a:lnTo>
                    <a:pt x="211675" y="321970"/>
                  </a:lnTo>
                  <a:lnTo>
                    <a:pt x="211802" y="322110"/>
                  </a:lnTo>
                  <a:lnTo>
                    <a:pt x="213796" y="323773"/>
                  </a:lnTo>
                  <a:lnTo>
                    <a:pt x="215790" y="325145"/>
                  </a:lnTo>
                  <a:lnTo>
                    <a:pt x="218114" y="326453"/>
                  </a:lnTo>
                  <a:lnTo>
                    <a:pt x="220349" y="327672"/>
                  </a:lnTo>
                  <a:lnTo>
                    <a:pt x="222597" y="328625"/>
                  </a:lnTo>
                  <a:lnTo>
                    <a:pt x="224959" y="329387"/>
                  </a:lnTo>
                  <a:lnTo>
                    <a:pt x="225099" y="329450"/>
                  </a:lnTo>
                  <a:lnTo>
                    <a:pt x="235450" y="331292"/>
                  </a:lnTo>
                  <a:lnTo>
                    <a:pt x="237736" y="331292"/>
                  </a:lnTo>
                  <a:lnTo>
                    <a:pt x="239615" y="331152"/>
                  </a:lnTo>
                  <a:lnTo>
                    <a:pt x="240199" y="331127"/>
                  </a:lnTo>
                  <a:lnTo>
                    <a:pt x="260926" y="323024"/>
                  </a:lnTo>
                  <a:lnTo>
                    <a:pt x="261218" y="322795"/>
                  </a:lnTo>
                  <a:lnTo>
                    <a:pt x="263212" y="321221"/>
                  </a:lnTo>
                  <a:lnTo>
                    <a:pt x="264964" y="319506"/>
                  </a:lnTo>
                  <a:lnTo>
                    <a:pt x="266908" y="317284"/>
                  </a:lnTo>
                  <a:lnTo>
                    <a:pt x="268457" y="315404"/>
                  </a:lnTo>
                  <a:lnTo>
                    <a:pt x="269841" y="313397"/>
                  </a:lnTo>
                  <a:lnTo>
                    <a:pt x="271086" y="311162"/>
                  </a:lnTo>
                  <a:lnTo>
                    <a:pt x="271200" y="311010"/>
                  </a:lnTo>
                  <a:lnTo>
                    <a:pt x="275671" y="296976"/>
                  </a:lnTo>
                  <a:lnTo>
                    <a:pt x="275709" y="296837"/>
                  </a:lnTo>
                  <a:lnTo>
                    <a:pt x="275886" y="295224"/>
                  </a:lnTo>
                  <a:lnTo>
                    <a:pt x="275988" y="291452"/>
                  </a:lnTo>
                  <a:lnTo>
                    <a:pt x="275848" y="289598"/>
                  </a:lnTo>
                  <a:lnTo>
                    <a:pt x="275823" y="289001"/>
                  </a:lnTo>
                  <a:lnTo>
                    <a:pt x="272013" y="275183"/>
                  </a:lnTo>
                  <a:lnTo>
                    <a:pt x="271911" y="274942"/>
                  </a:lnTo>
                  <a:lnTo>
                    <a:pt x="271784" y="274713"/>
                  </a:lnTo>
                  <a:lnTo>
                    <a:pt x="271683" y="274472"/>
                  </a:lnTo>
                  <a:lnTo>
                    <a:pt x="270578" y="272313"/>
                  </a:lnTo>
                  <a:lnTo>
                    <a:pt x="269270" y="270294"/>
                  </a:lnTo>
                  <a:lnTo>
                    <a:pt x="267733" y="268287"/>
                  </a:lnTo>
                  <a:lnTo>
                    <a:pt x="217548" y="204685"/>
                  </a:lnTo>
                  <a:close/>
                </a:path>
                <a:path w="276225" h="331470">
                  <a:moveTo>
                    <a:pt x="237736" y="0"/>
                  </a:moveTo>
                  <a:lnTo>
                    <a:pt x="235450" y="0"/>
                  </a:lnTo>
                  <a:lnTo>
                    <a:pt x="233757" y="126"/>
                  </a:lnTo>
                  <a:lnTo>
                    <a:pt x="232364" y="279"/>
                  </a:lnTo>
                  <a:lnTo>
                    <a:pt x="232059" y="342"/>
                  </a:lnTo>
                  <a:lnTo>
                    <a:pt x="229658" y="622"/>
                  </a:lnTo>
                  <a:lnTo>
                    <a:pt x="217936" y="4965"/>
                  </a:lnTo>
                  <a:lnTo>
                    <a:pt x="215815" y="6146"/>
                  </a:lnTo>
                  <a:lnTo>
                    <a:pt x="206417" y="14744"/>
                  </a:lnTo>
                  <a:lnTo>
                    <a:pt x="118076" y="126618"/>
                  </a:lnTo>
                  <a:lnTo>
                    <a:pt x="217534" y="126618"/>
                  </a:lnTo>
                  <a:lnTo>
                    <a:pt x="267682" y="63106"/>
                  </a:lnTo>
                  <a:lnTo>
                    <a:pt x="267809" y="62890"/>
                  </a:lnTo>
                  <a:lnTo>
                    <a:pt x="269270" y="61010"/>
                  </a:lnTo>
                  <a:lnTo>
                    <a:pt x="270578" y="58966"/>
                  </a:lnTo>
                  <a:lnTo>
                    <a:pt x="271683" y="56845"/>
                  </a:lnTo>
                  <a:lnTo>
                    <a:pt x="272013" y="56108"/>
                  </a:lnTo>
                  <a:lnTo>
                    <a:pt x="273016" y="54076"/>
                  </a:lnTo>
                  <a:lnTo>
                    <a:pt x="275848" y="41986"/>
                  </a:lnTo>
                  <a:lnTo>
                    <a:pt x="275848" y="41681"/>
                  </a:lnTo>
                  <a:lnTo>
                    <a:pt x="275988" y="39827"/>
                  </a:lnTo>
                  <a:lnTo>
                    <a:pt x="261218" y="8496"/>
                  </a:lnTo>
                  <a:lnTo>
                    <a:pt x="261040" y="8318"/>
                  </a:lnTo>
                  <a:lnTo>
                    <a:pt x="258919" y="6730"/>
                  </a:lnTo>
                  <a:lnTo>
                    <a:pt x="246791" y="1308"/>
                  </a:lnTo>
                  <a:lnTo>
                    <a:pt x="244644" y="736"/>
                  </a:lnTo>
                  <a:lnTo>
                    <a:pt x="242460" y="342"/>
                  </a:lnTo>
                  <a:lnTo>
                    <a:pt x="239895" y="126"/>
                  </a:lnTo>
                  <a:lnTo>
                    <a:pt x="239310" y="114"/>
                  </a:lnTo>
                  <a:lnTo>
                    <a:pt x="23773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23034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95" y="0"/>
                  </a:moveTo>
                  <a:lnTo>
                    <a:pt x="25529" y="3285"/>
                  </a:lnTo>
                  <a:lnTo>
                    <a:pt x="12244" y="12244"/>
                  </a:lnTo>
                  <a:lnTo>
                    <a:pt x="3285" y="25529"/>
                  </a:lnTo>
                  <a:lnTo>
                    <a:pt x="0" y="41795"/>
                  </a:lnTo>
                  <a:lnTo>
                    <a:pt x="25" y="289623"/>
                  </a:lnTo>
                  <a:lnTo>
                    <a:pt x="3285" y="305774"/>
                  </a:lnTo>
                  <a:lnTo>
                    <a:pt x="12244" y="319063"/>
                  </a:lnTo>
                  <a:lnTo>
                    <a:pt x="25529" y="328020"/>
                  </a:lnTo>
                  <a:lnTo>
                    <a:pt x="41795" y="331304"/>
                  </a:lnTo>
                  <a:lnTo>
                    <a:pt x="58074" y="328020"/>
                  </a:lnTo>
                  <a:lnTo>
                    <a:pt x="71362" y="319063"/>
                  </a:lnTo>
                  <a:lnTo>
                    <a:pt x="80320" y="305774"/>
                  </a:lnTo>
                  <a:lnTo>
                    <a:pt x="83578" y="289623"/>
                  </a:lnTo>
                  <a:lnTo>
                    <a:pt x="83604" y="204685"/>
                  </a:lnTo>
                  <a:lnTo>
                    <a:pt x="217554" y="204685"/>
                  </a:lnTo>
                  <a:lnTo>
                    <a:pt x="186740" y="165658"/>
                  </a:lnTo>
                  <a:lnTo>
                    <a:pt x="217550" y="126631"/>
                  </a:lnTo>
                  <a:lnTo>
                    <a:pt x="83604" y="126631"/>
                  </a:lnTo>
                  <a:lnTo>
                    <a:pt x="83604" y="41795"/>
                  </a:lnTo>
                  <a:lnTo>
                    <a:pt x="80320" y="25529"/>
                  </a:lnTo>
                  <a:lnTo>
                    <a:pt x="71362" y="12244"/>
                  </a:lnTo>
                  <a:lnTo>
                    <a:pt x="58074" y="3285"/>
                  </a:lnTo>
                  <a:lnTo>
                    <a:pt x="41795" y="0"/>
                  </a:lnTo>
                  <a:close/>
                </a:path>
                <a:path w="276225" h="331470">
                  <a:moveTo>
                    <a:pt x="217554" y="204685"/>
                  </a:moveTo>
                  <a:lnTo>
                    <a:pt x="118097" y="204685"/>
                  </a:lnTo>
                  <a:lnTo>
                    <a:pt x="206311" y="316433"/>
                  </a:lnTo>
                  <a:lnTo>
                    <a:pt x="206438" y="316547"/>
                  </a:lnTo>
                  <a:lnTo>
                    <a:pt x="208000" y="318503"/>
                  </a:lnTo>
                  <a:lnTo>
                    <a:pt x="209689" y="320268"/>
                  </a:lnTo>
                  <a:lnTo>
                    <a:pt x="211556" y="321856"/>
                  </a:lnTo>
                  <a:lnTo>
                    <a:pt x="211963" y="322237"/>
                  </a:lnTo>
                  <a:lnTo>
                    <a:pt x="213817" y="323773"/>
                  </a:lnTo>
                  <a:lnTo>
                    <a:pt x="215811" y="325145"/>
                  </a:lnTo>
                  <a:lnTo>
                    <a:pt x="218020" y="326390"/>
                  </a:lnTo>
                  <a:lnTo>
                    <a:pt x="218224" y="326504"/>
                  </a:lnTo>
                  <a:lnTo>
                    <a:pt x="220345" y="327685"/>
                  </a:lnTo>
                  <a:lnTo>
                    <a:pt x="222605" y="328650"/>
                  </a:lnTo>
                  <a:lnTo>
                    <a:pt x="224967" y="329399"/>
                  </a:lnTo>
                  <a:lnTo>
                    <a:pt x="225107" y="329463"/>
                  </a:lnTo>
                  <a:lnTo>
                    <a:pt x="227355" y="330174"/>
                  </a:lnTo>
                  <a:lnTo>
                    <a:pt x="229692" y="330657"/>
                  </a:lnTo>
                  <a:lnTo>
                    <a:pt x="232549" y="331038"/>
                  </a:lnTo>
                  <a:lnTo>
                    <a:pt x="233997" y="331203"/>
                  </a:lnTo>
                  <a:lnTo>
                    <a:pt x="235470" y="331304"/>
                  </a:lnTo>
                  <a:lnTo>
                    <a:pt x="237769" y="331304"/>
                  </a:lnTo>
                  <a:lnTo>
                    <a:pt x="238531" y="331228"/>
                  </a:lnTo>
                  <a:lnTo>
                    <a:pt x="240220" y="331139"/>
                  </a:lnTo>
                  <a:lnTo>
                    <a:pt x="260934" y="323037"/>
                  </a:lnTo>
                  <a:lnTo>
                    <a:pt x="261200" y="322872"/>
                  </a:lnTo>
                  <a:lnTo>
                    <a:pt x="263220" y="321221"/>
                  </a:lnTo>
                  <a:lnTo>
                    <a:pt x="264985" y="319519"/>
                  </a:lnTo>
                  <a:lnTo>
                    <a:pt x="268490" y="315417"/>
                  </a:lnTo>
                  <a:lnTo>
                    <a:pt x="269862" y="313410"/>
                  </a:lnTo>
                  <a:lnTo>
                    <a:pt x="271106" y="311175"/>
                  </a:lnTo>
                  <a:lnTo>
                    <a:pt x="272389" y="308876"/>
                  </a:lnTo>
                  <a:lnTo>
                    <a:pt x="273354" y="306616"/>
                  </a:lnTo>
                  <a:lnTo>
                    <a:pt x="274154" y="304165"/>
                  </a:lnTo>
                  <a:lnTo>
                    <a:pt x="274878" y="301866"/>
                  </a:lnTo>
                  <a:lnTo>
                    <a:pt x="275374" y="299542"/>
                  </a:lnTo>
                  <a:lnTo>
                    <a:pt x="275907" y="295236"/>
                  </a:lnTo>
                  <a:lnTo>
                    <a:pt x="275844" y="289013"/>
                  </a:lnTo>
                  <a:lnTo>
                    <a:pt x="275640" y="286740"/>
                  </a:lnTo>
                  <a:lnTo>
                    <a:pt x="275272" y="284556"/>
                  </a:lnTo>
                  <a:lnTo>
                    <a:pt x="274637" y="282143"/>
                  </a:lnTo>
                  <a:lnTo>
                    <a:pt x="274574" y="281838"/>
                  </a:lnTo>
                  <a:lnTo>
                    <a:pt x="274472" y="281571"/>
                  </a:lnTo>
                  <a:lnTo>
                    <a:pt x="273850" y="279361"/>
                  </a:lnTo>
                  <a:lnTo>
                    <a:pt x="273024" y="277228"/>
                  </a:lnTo>
                  <a:lnTo>
                    <a:pt x="271919" y="274955"/>
                  </a:lnTo>
                  <a:lnTo>
                    <a:pt x="271818" y="274701"/>
                  </a:lnTo>
                  <a:lnTo>
                    <a:pt x="271678" y="274472"/>
                  </a:lnTo>
                  <a:lnTo>
                    <a:pt x="270598" y="272326"/>
                  </a:lnTo>
                  <a:lnTo>
                    <a:pt x="269290" y="270294"/>
                  </a:lnTo>
                  <a:lnTo>
                    <a:pt x="267741" y="268312"/>
                  </a:lnTo>
                  <a:lnTo>
                    <a:pt x="267690" y="268185"/>
                  </a:lnTo>
                  <a:lnTo>
                    <a:pt x="217554" y="204685"/>
                  </a:lnTo>
                  <a:close/>
                </a:path>
                <a:path w="276225" h="331470">
                  <a:moveTo>
                    <a:pt x="237769" y="0"/>
                  </a:moveTo>
                  <a:lnTo>
                    <a:pt x="235470" y="0"/>
                  </a:lnTo>
                  <a:lnTo>
                    <a:pt x="233997" y="114"/>
                  </a:lnTo>
                  <a:lnTo>
                    <a:pt x="232397" y="292"/>
                  </a:lnTo>
                  <a:lnTo>
                    <a:pt x="232079" y="355"/>
                  </a:lnTo>
                  <a:lnTo>
                    <a:pt x="229692" y="635"/>
                  </a:lnTo>
                  <a:lnTo>
                    <a:pt x="211556" y="9448"/>
                  </a:lnTo>
                  <a:lnTo>
                    <a:pt x="209689" y="11036"/>
                  </a:lnTo>
                  <a:lnTo>
                    <a:pt x="208000" y="12788"/>
                  </a:lnTo>
                  <a:lnTo>
                    <a:pt x="206438" y="14757"/>
                  </a:lnTo>
                  <a:lnTo>
                    <a:pt x="206311" y="14859"/>
                  </a:lnTo>
                  <a:lnTo>
                    <a:pt x="118097" y="126631"/>
                  </a:lnTo>
                  <a:lnTo>
                    <a:pt x="217550" y="126631"/>
                  </a:lnTo>
                  <a:lnTo>
                    <a:pt x="267690" y="63119"/>
                  </a:lnTo>
                  <a:lnTo>
                    <a:pt x="269290" y="60998"/>
                  </a:lnTo>
                  <a:lnTo>
                    <a:pt x="270598" y="58978"/>
                  </a:lnTo>
                  <a:lnTo>
                    <a:pt x="271678" y="56832"/>
                  </a:lnTo>
                  <a:lnTo>
                    <a:pt x="271818" y="56591"/>
                  </a:lnTo>
                  <a:lnTo>
                    <a:pt x="271919" y="56349"/>
                  </a:lnTo>
                  <a:lnTo>
                    <a:pt x="272046" y="56121"/>
                  </a:lnTo>
                  <a:lnTo>
                    <a:pt x="273024" y="54076"/>
                  </a:lnTo>
                  <a:lnTo>
                    <a:pt x="273850" y="51955"/>
                  </a:lnTo>
                  <a:lnTo>
                    <a:pt x="274472" y="49733"/>
                  </a:lnTo>
                  <a:lnTo>
                    <a:pt x="274574" y="49453"/>
                  </a:lnTo>
                  <a:lnTo>
                    <a:pt x="274701" y="48869"/>
                  </a:lnTo>
                  <a:lnTo>
                    <a:pt x="275272" y="46736"/>
                  </a:lnTo>
                  <a:lnTo>
                    <a:pt x="275640" y="44551"/>
                  </a:lnTo>
                  <a:lnTo>
                    <a:pt x="275869" y="41998"/>
                  </a:lnTo>
                  <a:lnTo>
                    <a:pt x="275932" y="40614"/>
                  </a:lnTo>
                  <a:lnTo>
                    <a:pt x="275907" y="36080"/>
                  </a:lnTo>
                  <a:lnTo>
                    <a:pt x="275374" y="31762"/>
                  </a:lnTo>
                  <a:lnTo>
                    <a:pt x="274878" y="29425"/>
                  </a:lnTo>
                  <a:lnTo>
                    <a:pt x="274129" y="27101"/>
                  </a:lnTo>
                  <a:lnTo>
                    <a:pt x="273354" y="24701"/>
                  </a:lnTo>
                  <a:lnTo>
                    <a:pt x="272389" y="22440"/>
                  </a:lnTo>
                  <a:lnTo>
                    <a:pt x="271106" y="20116"/>
                  </a:lnTo>
                  <a:lnTo>
                    <a:pt x="269862" y="17907"/>
                  </a:lnTo>
                  <a:lnTo>
                    <a:pt x="268490" y="15887"/>
                  </a:lnTo>
                  <a:lnTo>
                    <a:pt x="264985" y="11785"/>
                  </a:lnTo>
                  <a:lnTo>
                    <a:pt x="263220" y="10071"/>
                  </a:lnTo>
                  <a:lnTo>
                    <a:pt x="261239" y="8509"/>
                  </a:lnTo>
                  <a:lnTo>
                    <a:pt x="261061" y="8318"/>
                  </a:lnTo>
                  <a:lnTo>
                    <a:pt x="258940" y="6718"/>
                  </a:lnTo>
                  <a:lnTo>
                    <a:pt x="256895" y="5422"/>
                  </a:lnTo>
                  <a:lnTo>
                    <a:pt x="254520" y="4191"/>
                  </a:lnTo>
                  <a:lnTo>
                    <a:pt x="254279" y="4102"/>
                  </a:lnTo>
                  <a:lnTo>
                    <a:pt x="252018" y="2984"/>
                  </a:lnTo>
                  <a:lnTo>
                    <a:pt x="249885" y="2159"/>
                  </a:lnTo>
                  <a:lnTo>
                    <a:pt x="247383" y="1435"/>
                  </a:lnTo>
                  <a:lnTo>
                    <a:pt x="246799" y="1308"/>
                  </a:lnTo>
                  <a:lnTo>
                    <a:pt x="244678" y="762"/>
                  </a:lnTo>
                  <a:lnTo>
                    <a:pt x="242468" y="355"/>
                  </a:lnTo>
                  <a:lnTo>
                    <a:pt x="239915" y="139"/>
                  </a:lnTo>
                  <a:lnTo>
                    <a:pt x="238531" y="88"/>
                  </a:lnTo>
                  <a:lnTo>
                    <a:pt x="237769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22242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3206" y="0"/>
                  </a:moveTo>
                  <a:lnTo>
                    <a:pt x="116935" y="23025"/>
                  </a:lnTo>
                  <a:lnTo>
                    <a:pt x="3422" y="276288"/>
                  </a:lnTo>
                  <a:lnTo>
                    <a:pt x="0" y="291414"/>
                  </a:lnTo>
                  <a:lnTo>
                    <a:pt x="2550" y="306162"/>
                  </a:lnTo>
                  <a:lnTo>
                    <a:pt x="10442" y="318875"/>
                  </a:lnTo>
                  <a:lnTo>
                    <a:pt x="23043" y="327901"/>
                  </a:lnTo>
                  <a:lnTo>
                    <a:pt x="38164" y="331323"/>
                  </a:lnTo>
                  <a:lnTo>
                    <a:pt x="52912" y="328772"/>
                  </a:lnTo>
                  <a:lnTo>
                    <a:pt x="65629" y="320880"/>
                  </a:lnTo>
                  <a:lnTo>
                    <a:pt x="74656" y="308279"/>
                  </a:lnTo>
                  <a:lnTo>
                    <a:pt x="152622" y="134289"/>
                  </a:lnTo>
                  <a:lnTo>
                    <a:pt x="238190" y="134289"/>
                  </a:lnTo>
                  <a:lnTo>
                    <a:pt x="188321" y="23025"/>
                  </a:lnTo>
                  <a:lnTo>
                    <a:pt x="157460" y="292"/>
                  </a:lnTo>
                  <a:lnTo>
                    <a:pt x="155136" y="76"/>
                  </a:lnTo>
                  <a:lnTo>
                    <a:pt x="153206" y="0"/>
                  </a:lnTo>
                  <a:close/>
                </a:path>
                <a:path w="305434" h="331470">
                  <a:moveTo>
                    <a:pt x="238190" y="134289"/>
                  </a:moveTo>
                  <a:lnTo>
                    <a:pt x="152622" y="134289"/>
                  </a:lnTo>
                  <a:lnTo>
                    <a:pt x="230587" y="308279"/>
                  </a:lnTo>
                  <a:lnTo>
                    <a:pt x="239614" y="320880"/>
                  </a:lnTo>
                  <a:lnTo>
                    <a:pt x="252331" y="328772"/>
                  </a:lnTo>
                  <a:lnTo>
                    <a:pt x="267079" y="331323"/>
                  </a:lnTo>
                  <a:lnTo>
                    <a:pt x="282200" y="327901"/>
                  </a:lnTo>
                  <a:lnTo>
                    <a:pt x="294808" y="318875"/>
                  </a:lnTo>
                  <a:lnTo>
                    <a:pt x="302704" y="306162"/>
                  </a:lnTo>
                  <a:lnTo>
                    <a:pt x="305256" y="291414"/>
                  </a:lnTo>
                  <a:lnTo>
                    <a:pt x="301834" y="276288"/>
                  </a:lnTo>
                  <a:lnTo>
                    <a:pt x="238190" y="134289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18306" y="4695164"/>
              <a:ext cx="347980" cy="336550"/>
            </a:xfrm>
            <a:custGeom>
              <a:avLst/>
              <a:gdLst/>
              <a:ahLst/>
              <a:cxnLst/>
              <a:rect l="l" t="t" r="r" b="b"/>
              <a:pathLst>
                <a:path w="347979" h="336550">
                  <a:moveTo>
                    <a:pt x="174162" y="0"/>
                  </a:moveTo>
                  <a:lnTo>
                    <a:pt x="135007" y="4165"/>
                  </a:lnTo>
                  <a:lnTo>
                    <a:pt x="93755" y="17682"/>
                  </a:lnTo>
                  <a:lnTo>
                    <a:pt x="58820" y="40080"/>
                  </a:lnTo>
                  <a:lnTo>
                    <a:pt x="31089" y="69717"/>
                  </a:lnTo>
                  <a:lnTo>
                    <a:pt x="11450" y="104951"/>
                  </a:lnTo>
                  <a:lnTo>
                    <a:pt x="791" y="144140"/>
                  </a:lnTo>
                  <a:lnTo>
                    <a:pt x="0" y="185641"/>
                  </a:lnTo>
                  <a:lnTo>
                    <a:pt x="9963" y="227812"/>
                  </a:lnTo>
                  <a:lnTo>
                    <a:pt x="35376" y="272216"/>
                  </a:lnTo>
                  <a:lnTo>
                    <a:pt x="73212" y="306370"/>
                  </a:lnTo>
                  <a:lnTo>
                    <a:pt x="120474" y="328305"/>
                  </a:lnTo>
                  <a:lnTo>
                    <a:pt x="174162" y="336054"/>
                  </a:lnTo>
                  <a:lnTo>
                    <a:pt x="174162" y="258724"/>
                  </a:lnTo>
                  <a:lnTo>
                    <a:pt x="173641" y="258711"/>
                  </a:lnTo>
                  <a:lnTo>
                    <a:pt x="136511" y="251496"/>
                  </a:lnTo>
                  <a:lnTo>
                    <a:pt x="108642" y="232562"/>
                  </a:lnTo>
                  <a:lnTo>
                    <a:pt x="91356" y="203322"/>
                  </a:lnTo>
                  <a:lnTo>
                    <a:pt x="85973" y="165188"/>
                  </a:lnTo>
                  <a:lnTo>
                    <a:pt x="93030" y="129253"/>
                  </a:lnTo>
                  <a:lnTo>
                    <a:pt x="111198" y="101650"/>
                  </a:lnTo>
                  <a:lnTo>
                    <a:pt x="138801" y="84010"/>
                  </a:lnTo>
                  <a:lnTo>
                    <a:pt x="174087" y="77977"/>
                  </a:lnTo>
                  <a:lnTo>
                    <a:pt x="174162" y="0"/>
                  </a:lnTo>
                  <a:close/>
                </a:path>
                <a:path w="347979" h="336550">
                  <a:moveTo>
                    <a:pt x="174162" y="0"/>
                  </a:moveTo>
                  <a:lnTo>
                    <a:pt x="174162" y="77965"/>
                  </a:lnTo>
                  <a:lnTo>
                    <a:pt x="175457" y="77977"/>
                  </a:lnTo>
                  <a:lnTo>
                    <a:pt x="211328" y="85264"/>
                  </a:lnTo>
                  <a:lnTo>
                    <a:pt x="239008" y="104328"/>
                  </a:lnTo>
                  <a:lnTo>
                    <a:pt x="256639" y="133211"/>
                  </a:lnTo>
                  <a:lnTo>
                    <a:pt x="262363" y="169951"/>
                  </a:lnTo>
                  <a:lnTo>
                    <a:pt x="255175" y="206067"/>
                  </a:lnTo>
                  <a:lnTo>
                    <a:pt x="236665" y="234311"/>
                  </a:lnTo>
                  <a:lnTo>
                    <a:pt x="208953" y="252568"/>
                  </a:lnTo>
                  <a:lnTo>
                    <a:pt x="174233" y="258711"/>
                  </a:lnTo>
                  <a:lnTo>
                    <a:pt x="174162" y="336054"/>
                  </a:lnTo>
                  <a:lnTo>
                    <a:pt x="174428" y="336054"/>
                  </a:lnTo>
                  <a:lnTo>
                    <a:pt x="214454" y="331924"/>
                  </a:lnTo>
                  <a:lnTo>
                    <a:pt x="251035" y="319773"/>
                  </a:lnTo>
                  <a:lnTo>
                    <a:pt x="283824" y="299764"/>
                  </a:lnTo>
                  <a:lnTo>
                    <a:pt x="312477" y="272059"/>
                  </a:lnTo>
                  <a:lnTo>
                    <a:pt x="336261" y="233026"/>
                  </a:lnTo>
                  <a:lnTo>
                    <a:pt x="347929" y="189164"/>
                  </a:lnTo>
                  <a:lnTo>
                    <a:pt x="347481" y="143800"/>
                  </a:lnTo>
                  <a:lnTo>
                    <a:pt x="334915" y="100261"/>
                  </a:lnTo>
                  <a:lnTo>
                    <a:pt x="310229" y="61874"/>
                  </a:lnTo>
                  <a:lnTo>
                    <a:pt x="280341" y="34082"/>
                  </a:lnTo>
                  <a:lnTo>
                    <a:pt x="212130" y="3345"/>
                  </a:lnTo>
                  <a:lnTo>
                    <a:pt x="174162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72559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2623" y="0"/>
                  </a:moveTo>
                  <a:lnTo>
                    <a:pt x="152026" y="0"/>
                  </a:lnTo>
                  <a:lnTo>
                    <a:pt x="150121" y="76"/>
                  </a:lnTo>
                  <a:lnTo>
                    <a:pt x="116924" y="23025"/>
                  </a:lnTo>
                  <a:lnTo>
                    <a:pt x="3424" y="276301"/>
                  </a:lnTo>
                  <a:lnTo>
                    <a:pt x="0" y="291421"/>
                  </a:lnTo>
                  <a:lnTo>
                    <a:pt x="2547" y="306170"/>
                  </a:lnTo>
                  <a:lnTo>
                    <a:pt x="10439" y="318886"/>
                  </a:lnTo>
                  <a:lnTo>
                    <a:pt x="23045" y="327913"/>
                  </a:lnTo>
                  <a:lnTo>
                    <a:pt x="38168" y="331336"/>
                  </a:lnTo>
                  <a:lnTo>
                    <a:pt x="52917" y="328783"/>
                  </a:lnTo>
                  <a:lnTo>
                    <a:pt x="65631" y="320888"/>
                  </a:lnTo>
                  <a:lnTo>
                    <a:pt x="74645" y="308279"/>
                  </a:lnTo>
                  <a:lnTo>
                    <a:pt x="82710" y="290283"/>
                  </a:lnTo>
                  <a:lnTo>
                    <a:pt x="152623" y="290283"/>
                  </a:lnTo>
                  <a:lnTo>
                    <a:pt x="152623" y="220992"/>
                  </a:lnTo>
                  <a:lnTo>
                    <a:pt x="113774" y="220992"/>
                  </a:lnTo>
                  <a:lnTo>
                    <a:pt x="152623" y="134315"/>
                  </a:lnTo>
                  <a:lnTo>
                    <a:pt x="152623" y="0"/>
                  </a:lnTo>
                  <a:close/>
                </a:path>
                <a:path w="305434" h="331470">
                  <a:moveTo>
                    <a:pt x="238189" y="134302"/>
                  </a:moveTo>
                  <a:lnTo>
                    <a:pt x="152636" y="134302"/>
                  </a:lnTo>
                  <a:lnTo>
                    <a:pt x="191473" y="220992"/>
                  </a:lnTo>
                  <a:lnTo>
                    <a:pt x="152623" y="220992"/>
                  </a:lnTo>
                  <a:lnTo>
                    <a:pt x="152623" y="290283"/>
                  </a:lnTo>
                  <a:lnTo>
                    <a:pt x="222537" y="290283"/>
                  </a:lnTo>
                  <a:lnTo>
                    <a:pt x="230601" y="308279"/>
                  </a:lnTo>
                  <a:lnTo>
                    <a:pt x="239621" y="320888"/>
                  </a:lnTo>
                  <a:lnTo>
                    <a:pt x="252333" y="328783"/>
                  </a:lnTo>
                  <a:lnTo>
                    <a:pt x="267076" y="331336"/>
                  </a:lnTo>
                  <a:lnTo>
                    <a:pt x="282189" y="327913"/>
                  </a:lnTo>
                  <a:lnTo>
                    <a:pt x="294799" y="318886"/>
                  </a:lnTo>
                  <a:lnTo>
                    <a:pt x="302698" y="306170"/>
                  </a:lnTo>
                  <a:lnTo>
                    <a:pt x="305251" y="291421"/>
                  </a:lnTo>
                  <a:lnTo>
                    <a:pt x="301823" y="276301"/>
                  </a:lnTo>
                  <a:lnTo>
                    <a:pt x="238189" y="134302"/>
                  </a:lnTo>
                  <a:close/>
                </a:path>
                <a:path w="305434" h="331470">
                  <a:moveTo>
                    <a:pt x="153208" y="0"/>
                  </a:moveTo>
                  <a:lnTo>
                    <a:pt x="152623" y="0"/>
                  </a:lnTo>
                  <a:lnTo>
                    <a:pt x="152623" y="134315"/>
                  </a:lnTo>
                  <a:lnTo>
                    <a:pt x="238189" y="134302"/>
                  </a:lnTo>
                  <a:lnTo>
                    <a:pt x="188323" y="23025"/>
                  </a:lnTo>
                  <a:lnTo>
                    <a:pt x="155913" y="139"/>
                  </a:lnTo>
                  <a:lnTo>
                    <a:pt x="155151" y="76"/>
                  </a:lnTo>
                  <a:lnTo>
                    <a:pt x="153208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77802" y="5067604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194525" y="0"/>
                  </a:moveTo>
                  <a:lnTo>
                    <a:pt x="19735" y="0"/>
                  </a:lnTo>
                  <a:lnTo>
                    <a:pt x="11513" y="1771"/>
                  </a:lnTo>
                  <a:lnTo>
                    <a:pt x="4976" y="6545"/>
                  </a:lnTo>
                  <a:lnTo>
                    <a:pt x="885" y="13507"/>
                  </a:lnTo>
                  <a:lnTo>
                    <a:pt x="0" y="21843"/>
                  </a:lnTo>
                  <a:lnTo>
                    <a:pt x="11180" y="68690"/>
                  </a:lnTo>
                  <a:lnTo>
                    <a:pt x="32869" y="110406"/>
                  </a:lnTo>
                  <a:lnTo>
                    <a:pt x="63558" y="145481"/>
                  </a:lnTo>
                  <a:lnTo>
                    <a:pt x="101737" y="172405"/>
                  </a:lnTo>
                  <a:lnTo>
                    <a:pt x="145896" y="189668"/>
                  </a:lnTo>
                  <a:lnTo>
                    <a:pt x="194525" y="195757"/>
                  </a:lnTo>
                  <a:lnTo>
                    <a:pt x="243155" y="189668"/>
                  </a:lnTo>
                  <a:lnTo>
                    <a:pt x="287315" y="172405"/>
                  </a:lnTo>
                  <a:lnTo>
                    <a:pt x="325496" y="145481"/>
                  </a:lnTo>
                  <a:lnTo>
                    <a:pt x="356189" y="110406"/>
                  </a:lnTo>
                  <a:lnTo>
                    <a:pt x="372136" y="79745"/>
                  </a:lnTo>
                  <a:lnTo>
                    <a:pt x="216632" y="79745"/>
                  </a:lnTo>
                  <a:lnTo>
                    <a:pt x="205974" y="77808"/>
                  </a:lnTo>
                  <a:lnTo>
                    <a:pt x="197794" y="70711"/>
                  </a:lnTo>
                  <a:lnTo>
                    <a:pt x="194525" y="59626"/>
                  </a:lnTo>
                  <a:lnTo>
                    <a:pt x="194525" y="0"/>
                  </a:lnTo>
                  <a:close/>
                </a:path>
                <a:path w="389254" h="196214">
                  <a:moveTo>
                    <a:pt x="369328" y="0"/>
                  </a:moveTo>
                  <a:lnTo>
                    <a:pt x="321182" y="0"/>
                  </a:lnTo>
                  <a:lnTo>
                    <a:pt x="227329" y="75349"/>
                  </a:lnTo>
                  <a:lnTo>
                    <a:pt x="216632" y="79745"/>
                  </a:lnTo>
                  <a:lnTo>
                    <a:pt x="372136" y="79745"/>
                  </a:lnTo>
                  <a:lnTo>
                    <a:pt x="377885" y="68690"/>
                  </a:lnTo>
                  <a:lnTo>
                    <a:pt x="389077" y="21844"/>
                  </a:lnTo>
                  <a:lnTo>
                    <a:pt x="388188" y="13507"/>
                  </a:lnTo>
                  <a:lnTo>
                    <a:pt x="384089" y="6545"/>
                  </a:lnTo>
                  <a:lnTo>
                    <a:pt x="377547" y="1771"/>
                  </a:lnTo>
                  <a:lnTo>
                    <a:pt x="369328" y="0"/>
                  </a:lnTo>
                  <a:close/>
                </a:path>
              </a:pathLst>
            </a:custGeom>
            <a:solidFill>
              <a:srgbClr val="F2D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72328" y="4794863"/>
              <a:ext cx="234950" cy="353060"/>
            </a:xfrm>
            <a:custGeom>
              <a:avLst/>
              <a:gdLst/>
              <a:ahLst/>
              <a:cxnLst/>
              <a:rect l="l" t="t" r="r" b="b"/>
              <a:pathLst>
                <a:path w="234950" h="353060">
                  <a:moveTo>
                    <a:pt x="22100" y="0"/>
                  </a:moveTo>
                  <a:lnTo>
                    <a:pt x="11447" y="1936"/>
                  </a:lnTo>
                  <a:lnTo>
                    <a:pt x="3268" y="9030"/>
                  </a:lnTo>
                  <a:lnTo>
                    <a:pt x="0" y="20113"/>
                  </a:lnTo>
                  <a:lnTo>
                    <a:pt x="0" y="332368"/>
                  </a:lnTo>
                  <a:lnTo>
                    <a:pt x="3268" y="343451"/>
                  </a:lnTo>
                  <a:lnTo>
                    <a:pt x="11447" y="350546"/>
                  </a:lnTo>
                  <a:lnTo>
                    <a:pt x="22100" y="352486"/>
                  </a:lnTo>
                  <a:lnTo>
                    <a:pt x="32791" y="348103"/>
                  </a:lnTo>
                  <a:lnTo>
                    <a:pt x="227012" y="192185"/>
                  </a:lnTo>
                  <a:lnTo>
                    <a:pt x="232741" y="184902"/>
                  </a:lnTo>
                  <a:lnTo>
                    <a:pt x="234651" y="176240"/>
                  </a:lnTo>
                  <a:lnTo>
                    <a:pt x="232741" y="167578"/>
                  </a:lnTo>
                  <a:lnTo>
                    <a:pt x="227012" y="160295"/>
                  </a:lnTo>
                  <a:lnTo>
                    <a:pt x="32791" y="4390"/>
                  </a:lnTo>
                  <a:lnTo>
                    <a:pt x="22100" y="0"/>
                  </a:lnTo>
                  <a:close/>
                </a:path>
              </a:pathLst>
            </a:custGeom>
            <a:solidFill>
              <a:srgbClr val="86B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7712" y="4695139"/>
              <a:ext cx="114689" cy="1003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17350" y="4873929"/>
              <a:ext cx="115290" cy="115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3579" y="5120665"/>
              <a:ext cx="623303" cy="1614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91756" y="5130939"/>
              <a:ext cx="679551" cy="172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49298" y="5118557"/>
              <a:ext cx="584720" cy="1726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2224" y="4158762"/>
            <a:ext cx="71142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225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нашем ассортименте есть товары для беременных женщин и всё необходимое для детей с первых дней жизни и до 9 лет: всегда свежее питание от всемирно известных брендов, разнообразные игрушки, одежда, обувь, мебель, коляски и многое другое. В магазинах «Кораблик» представлены только сертифицированные товары высокого качества.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-606" r="14040" b="16632"/>
          <a:stretch/>
        </p:blipFill>
        <p:spPr>
          <a:xfrm>
            <a:off x="202224" y="526259"/>
            <a:ext cx="3807070" cy="243653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4" r="3895" b="40395"/>
          <a:stretch/>
        </p:blipFill>
        <p:spPr>
          <a:xfrm>
            <a:off x="3793882" y="1512250"/>
            <a:ext cx="3798277" cy="249798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r="9015"/>
          <a:stretch/>
        </p:blipFill>
        <p:spPr>
          <a:xfrm>
            <a:off x="7482254" y="3050711"/>
            <a:ext cx="3986991" cy="27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900138" y="6103055"/>
            <a:ext cx="1761067" cy="342943"/>
            <a:chOff x="5277802" y="4695139"/>
            <a:chExt cx="3121457" cy="607859"/>
          </a:xfrm>
        </p:grpSpPr>
        <p:sp>
          <p:nvSpPr>
            <p:cNvPr id="20" name="object 20"/>
            <p:cNvSpPr/>
            <p:nvPr/>
          </p:nvSpPr>
          <p:spPr>
            <a:xfrm>
              <a:off x="6516141" y="4697526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21" y="0"/>
                  </a:moveTo>
                  <a:lnTo>
                    <a:pt x="41808" y="0"/>
                  </a:lnTo>
                  <a:lnTo>
                    <a:pt x="25529" y="3285"/>
                  </a:lnTo>
                  <a:lnTo>
                    <a:pt x="12241" y="12245"/>
                  </a:lnTo>
                  <a:lnTo>
                    <a:pt x="3283" y="25535"/>
                  </a:lnTo>
                  <a:lnTo>
                    <a:pt x="0" y="41808"/>
                  </a:lnTo>
                  <a:lnTo>
                    <a:pt x="0" y="289496"/>
                  </a:lnTo>
                  <a:lnTo>
                    <a:pt x="3283" y="305769"/>
                  </a:lnTo>
                  <a:lnTo>
                    <a:pt x="12241" y="319058"/>
                  </a:lnTo>
                  <a:lnTo>
                    <a:pt x="25529" y="328019"/>
                  </a:lnTo>
                  <a:lnTo>
                    <a:pt x="41808" y="331304"/>
                  </a:lnTo>
                  <a:lnTo>
                    <a:pt x="58074" y="328019"/>
                  </a:lnTo>
                  <a:lnTo>
                    <a:pt x="71359" y="319058"/>
                  </a:lnTo>
                  <a:lnTo>
                    <a:pt x="80318" y="305769"/>
                  </a:lnTo>
                  <a:lnTo>
                    <a:pt x="83604" y="289496"/>
                  </a:lnTo>
                  <a:lnTo>
                    <a:pt x="83604" y="223977"/>
                  </a:lnTo>
                  <a:lnTo>
                    <a:pt x="133921" y="223977"/>
                  </a:lnTo>
                  <a:lnTo>
                    <a:pt x="133921" y="151841"/>
                  </a:lnTo>
                  <a:lnTo>
                    <a:pt x="83604" y="151841"/>
                  </a:lnTo>
                  <a:lnTo>
                    <a:pt x="83604" y="72148"/>
                  </a:lnTo>
                  <a:lnTo>
                    <a:pt x="133921" y="72148"/>
                  </a:lnTo>
                  <a:lnTo>
                    <a:pt x="133921" y="0"/>
                  </a:lnTo>
                  <a:close/>
                </a:path>
                <a:path w="267970" h="331470">
                  <a:moveTo>
                    <a:pt x="155854" y="0"/>
                  </a:moveTo>
                  <a:lnTo>
                    <a:pt x="133921" y="0"/>
                  </a:lnTo>
                  <a:lnTo>
                    <a:pt x="133921" y="72148"/>
                  </a:lnTo>
                  <a:lnTo>
                    <a:pt x="144386" y="72148"/>
                  </a:lnTo>
                  <a:lnTo>
                    <a:pt x="159892" y="75280"/>
                  </a:lnTo>
                  <a:lnTo>
                    <a:pt x="172561" y="83820"/>
                  </a:lnTo>
                  <a:lnTo>
                    <a:pt x="181105" y="96483"/>
                  </a:lnTo>
                  <a:lnTo>
                    <a:pt x="184238" y="111988"/>
                  </a:lnTo>
                  <a:lnTo>
                    <a:pt x="181105" y="127500"/>
                  </a:lnTo>
                  <a:lnTo>
                    <a:pt x="172561" y="140168"/>
                  </a:lnTo>
                  <a:lnTo>
                    <a:pt x="159892" y="148709"/>
                  </a:lnTo>
                  <a:lnTo>
                    <a:pt x="144386" y="151841"/>
                  </a:lnTo>
                  <a:lnTo>
                    <a:pt x="133921" y="151841"/>
                  </a:lnTo>
                  <a:lnTo>
                    <a:pt x="133921" y="223977"/>
                  </a:lnTo>
                  <a:lnTo>
                    <a:pt x="155854" y="223977"/>
                  </a:lnTo>
                  <a:lnTo>
                    <a:pt x="199445" y="215178"/>
                  </a:lnTo>
                  <a:lnTo>
                    <a:pt x="235042" y="191181"/>
                  </a:lnTo>
                  <a:lnTo>
                    <a:pt x="259042" y="155584"/>
                  </a:lnTo>
                  <a:lnTo>
                    <a:pt x="267842" y="111988"/>
                  </a:lnTo>
                  <a:lnTo>
                    <a:pt x="259042" y="68397"/>
                  </a:lnTo>
                  <a:lnTo>
                    <a:pt x="235042" y="32800"/>
                  </a:lnTo>
                  <a:lnTo>
                    <a:pt x="199445" y="8800"/>
                  </a:lnTo>
                  <a:lnTo>
                    <a:pt x="155854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4128" y="4697463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08" y="0"/>
                  </a:moveTo>
                  <a:lnTo>
                    <a:pt x="41795" y="0"/>
                  </a:lnTo>
                  <a:lnTo>
                    <a:pt x="25524" y="3349"/>
                  </a:lnTo>
                  <a:lnTo>
                    <a:pt x="12239" y="12309"/>
                  </a:lnTo>
                  <a:lnTo>
                    <a:pt x="3283" y="25598"/>
                  </a:lnTo>
                  <a:lnTo>
                    <a:pt x="0" y="41871"/>
                  </a:lnTo>
                  <a:lnTo>
                    <a:pt x="0" y="289559"/>
                  </a:lnTo>
                  <a:lnTo>
                    <a:pt x="3283" y="305833"/>
                  </a:lnTo>
                  <a:lnTo>
                    <a:pt x="12239" y="319122"/>
                  </a:lnTo>
                  <a:lnTo>
                    <a:pt x="25524" y="328082"/>
                  </a:lnTo>
                  <a:lnTo>
                    <a:pt x="41795" y="331368"/>
                  </a:lnTo>
                  <a:lnTo>
                    <a:pt x="133908" y="331368"/>
                  </a:lnTo>
                  <a:lnTo>
                    <a:pt x="133908" y="259168"/>
                  </a:lnTo>
                  <a:lnTo>
                    <a:pt x="83591" y="259168"/>
                  </a:lnTo>
                  <a:lnTo>
                    <a:pt x="83591" y="200736"/>
                  </a:lnTo>
                  <a:lnTo>
                    <a:pt x="133908" y="200736"/>
                  </a:lnTo>
                  <a:lnTo>
                    <a:pt x="133908" y="128638"/>
                  </a:lnTo>
                  <a:lnTo>
                    <a:pt x="83591" y="128638"/>
                  </a:lnTo>
                  <a:lnTo>
                    <a:pt x="83591" y="72199"/>
                  </a:lnTo>
                  <a:lnTo>
                    <a:pt x="133908" y="72199"/>
                  </a:lnTo>
                  <a:lnTo>
                    <a:pt x="133908" y="0"/>
                  </a:lnTo>
                  <a:close/>
                </a:path>
                <a:path w="267970" h="331470">
                  <a:moveTo>
                    <a:pt x="166458" y="128638"/>
                  </a:moveTo>
                  <a:lnTo>
                    <a:pt x="133908" y="128638"/>
                  </a:lnTo>
                  <a:lnTo>
                    <a:pt x="133908" y="200736"/>
                  </a:lnTo>
                  <a:lnTo>
                    <a:pt x="155003" y="200736"/>
                  </a:lnTo>
                  <a:lnTo>
                    <a:pt x="166379" y="203032"/>
                  </a:lnTo>
                  <a:lnTo>
                    <a:pt x="175667" y="209292"/>
                  </a:lnTo>
                  <a:lnTo>
                    <a:pt x="181930" y="218577"/>
                  </a:lnTo>
                  <a:lnTo>
                    <a:pt x="184226" y="229946"/>
                  </a:lnTo>
                  <a:lnTo>
                    <a:pt x="181930" y="241316"/>
                  </a:lnTo>
                  <a:lnTo>
                    <a:pt x="175667" y="250605"/>
                  </a:lnTo>
                  <a:lnTo>
                    <a:pt x="166379" y="256870"/>
                  </a:lnTo>
                  <a:lnTo>
                    <a:pt x="155003" y="259168"/>
                  </a:lnTo>
                  <a:lnTo>
                    <a:pt x="133908" y="259168"/>
                  </a:lnTo>
                  <a:lnTo>
                    <a:pt x="133908" y="331368"/>
                  </a:lnTo>
                  <a:lnTo>
                    <a:pt x="166458" y="331368"/>
                  </a:lnTo>
                  <a:lnTo>
                    <a:pt x="205920" y="323401"/>
                  </a:lnTo>
                  <a:lnTo>
                    <a:pt x="238142" y="301677"/>
                  </a:lnTo>
                  <a:lnTo>
                    <a:pt x="259865" y="269458"/>
                  </a:lnTo>
                  <a:lnTo>
                    <a:pt x="267830" y="230009"/>
                  </a:lnTo>
                  <a:lnTo>
                    <a:pt x="259865" y="190547"/>
                  </a:lnTo>
                  <a:lnTo>
                    <a:pt x="238142" y="158326"/>
                  </a:lnTo>
                  <a:lnTo>
                    <a:pt x="205920" y="136603"/>
                  </a:lnTo>
                  <a:lnTo>
                    <a:pt x="166458" y="128638"/>
                  </a:lnTo>
                  <a:close/>
                </a:path>
                <a:path w="267970" h="331470">
                  <a:moveTo>
                    <a:pt x="215861" y="0"/>
                  </a:moveTo>
                  <a:lnTo>
                    <a:pt x="133908" y="0"/>
                  </a:lnTo>
                  <a:lnTo>
                    <a:pt x="133908" y="72199"/>
                  </a:lnTo>
                  <a:lnTo>
                    <a:pt x="215861" y="72199"/>
                  </a:lnTo>
                  <a:lnTo>
                    <a:pt x="229917" y="69363"/>
                  </a:lnTo>
                  <a:lnTo>
                    <a:pt x="241398" y="61629"/>
                  </a:lnTo>
                  <a:lnTo>
                    <a:pt x="249141" y="50157"/>
                  </a:lnTo>
                  <a:lnTo>
                    <a:pt x="251980" y="36106"/>
                  </a:lnTo>
                  <a:lnTo>
                    <a:pt x="249141" y="22047"/>
                  </a:lnTo>
                  <a:lnTo>
                    <a:pt x="241398" y="10571"/>
                  </a:lnTo>
                  <a:lnTo>
                    <a:pt x="229917" y="2835"/>
                  </a:lnTo>
                  <a:lnTo>
                    <a:pt x="215861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0088" y="4697488"/>
              <a:ext cx="288925" cy="331470"/>
            </a:xfrm>
            <a:custGeom>
              <a:avLst/>
              <a:gdLst/>
              <a:ahLst/>
              <a:cxnLst/>
              <a:rect l="l" t="t" r="r" b="b"/>
              <a:pathLst>
                <a:path w="288925" h="331470">
                  <a:moveTo>
                    <a:pt x="41808" y="0"/>
                  </a:moveTo>
                  <a:lnTo>
                    <a:pt x="25540" y="3287"/>
                  </a:lnTo>
                  <a:lnTo>
                    <a:pt x="12250" y="12252"/>
                  </a:lnTo>
                  <a:lnTo>
                    <a:pt x="3287" y="25546"/>
                  </a:lnTo>
                  <a:lnTo>
                    <a:pt x="0" y="41821"/>
                  </a:lnTo>
                  <a:lnTo>
                    <a:pt x="0" y="289496"/>
                  </a:lnTo>
                  <a:lnTo>
                    <a:pt x="3287" y="305769"/>
                  </a:lnTo>
                  <a:lnTo>
                    <a:pt x="12250" y="319058"/>
                  </a:lnTo>
                  <a:lnTo>
                    <a:pt x="25540" y="328019"/>
                  </a:lnTo>
                  <a:lnTo>
                    <a:pt x="41808" y="331304"/>
                  </a:lnTo>
                  <a:lnTo>
                    <a:pt x="49148" y="330661"/>
                  </a:lnTo>
                  <a:lnTo>
                    <a:pt x="74028" y="316115"/>
                  </a:lnTo>
                  <a:lnTo>
                    <a:pt x="74206" y="316001"/>
                  </a:lnTo>
                  <a:lnTo>
                    <a:pt x="183459" y="178866"/>
                  </a:lnTo>
                  <a:lnTo>
                    <a:pt x="83616" y="178866"/>
                  </a:lnTo>
                  <a:lnTo>
                    <a:pt x="83616" y="41821"/>
                  </a:lnTo>
                  <a:lnTo>
                    <a:pt x="80332" y="25546"/>
                  </a:lnTo>
                  <a:lnTo>
                    <a:pt x="71375" y="12252"/>
                  </a:lnTo>
                  <a:lnTo>
                    <a:pt x="58086" y="3287"/>
                  </a:lnTo>
                  <a:lnTo>
                    <a:pt x="41808" y="0"/>
                  </a:lnTo>
                  <a:close/>
                </a:path>
                <a:path w="288925" h="331470">
                  <a:moveTo>
                    <a:pt x="288455" y="152031"/>
                  </a:moveTo>
                  <a:lnTo>
                    <a:pt x="204838" y="152031"/>
                  </a:lnTo>
                  <a:lnTo>
                    <a:pt x="204838" y="289496"/>
                  </a:lnTo>
                  <a:lnTo>
                    <a:pt x="208124" y="305769"/>
                  </a:lnTo>
                  <a:lnTo>
                    <a:pt x="217084" y="319058"/>
                  </a:lnTo>
                  <a:lnTo>
                    <a:pt x="230373" y="328019"/>
                  </a:lnTo>
                  <a:lnTo>
                    <a:pt x="246646" y="331304"/>
                  </a:lnTo>
                  <a:lnTo>
                    <a:pt x="262919" y="328019"/>
                  </a:lnTo>
                  <a:lnTo>
                    <a:pt x="276209" y="319058"/>
                  </a:lnTo>
                  <a:lnTo>
                    <a:pt x="285169" y="305769"/>
                  </a:lnTo>
                  <a:lnTo>
                    <a:pt x="288455" y="289496"/>
                  </a:lnTo>
                  <a:lnTo>
                    <a:pt x="288455" y="152031"/>
                  </a:lnTo>
                  <a:close/>
                </a:path>
                <a:path w="288925" h="331470">
                  <a:moveTo>
                    <a:pt x="246646" y="0"/>
                  </a:moveTo>
                  <a:lnTo>
                    <a:pt x="236932" y="1141"/>
                  </a:lnTo>
                  <a:lnTo>
                    <a:pt x="228039" y="4384"/>
                  </a:lnTo>
                  <a:lnTo>
                    <a:pt x="220220" y="9461"/>
                  </a:lnTo>
                  <a:lnTo>
                    <a:pt x="212940" y="16916"/>
                  </a:lnTo>
                  <a:lnTo>
                    <a:pt x="212077" y="17614"/>
                  </a:lnTo>
                  <a:lnTo>
                    <a:pt x="211366" y="18529"/>
                  </a:lnTo>
                  <a:lnTo>
                    <a:pt x="83616" y="178866"/>
                  </a:lnTo>
                  <a:lnTo>
                    <a:pt x="183459" y="178866"/>
                  </a:lnTo>
                  <a:lnTo>
                    <a:pt x="204838" y="152031"/>
                  </a:lnTo>
                  <a:lnTo>
                    <a:pt x="288455" y="152031"/>
                  </a:lnTo>
                  <a:lnTo>
                    <a:pt x="288455" y="41821"/>
                  </a:lnTo>
                  <a:lnTo>
                    <a:pt x="285169" y="25546"/>
                  </a:lnTo>
                  <a:lnTo>
                    <a:pt x="276209" y="12252"/>
                  </a:lnTo>
                  <a:lnTo>
                    <a:pt x="262919" y="3287"/>
                  </a:lnTo>
                  <a:lnTo>
                    <a:pt x="24664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18677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87" y="0"/>
                  </a:moveTo>
                  <a:lnTo>
                    <a:pt x="3265" y="25529"/>
                  </a:lnTo>
                  <a:lnTo>
                    <a:pt x="0" y="289598"/>
                  </a:lnTo>
                  <a:lnTo>
                    <a:pt x="3265" y="305767"/>
                  </a:lnTo>
                  <a:lnTo>
                    <a:pt x="12225" y="319052"/>
                  </a:lnTo>
                  <a:lnTo>
                    <a:pt x="25514" y="328008"/>
                  </a:lnTo>
                  <a:lnTo>
                    <a:pt x="41787" y="331292"/>
                  </a:lnTo>
                  <a:lnTo>
                    <a:pt x="58058" y="328008"/>
                  </a:lnTo>
                  <a:lnTo>
                    <a:pt x="71343" y="319052"/>
                  </a:lnTo>
                  <a:lnTo>
                    <a:pt x="80299" y="305767"/>
                  </a:lnTo>
                  <a:lnTo>
                    <a:pt x="83563" y="289598"/>
                  </a:lnTo>
                  <a:lnTo>
                    <a:pt x="83583" y="204685"/>
                  </a:lnTo>
                  <a:lnTo>
                    <a:pt x="217548" y="204685"/>
                  </a:lnTo>
                  <a:lnTo>
                    <a:pt x="186720" y="165646"/>
                  </a:lnTo>
                  <a:lnTo>
                    <a:pt x="217534" y="126618"/>
                  </a:lnTo>
                  <a:lnTo>
                    <a:pt x="83583" y="126618"/>
                  </a:lnTo>
                  <a:lnTo>
                    <a:pt x="83557" y="41681"/>
                  </a:lnTo>
                  <a:lnTo>
                    <a:pt x="80299" y="25529"/>
                  </a:lnTo>
                  <a:lnTo>
                    <a:pt x="71343" y="12241"/>
                  </a:lnTo>
                  <a:lnTo>
                    <a:pt x="58058" y="3283"/>
                  </a:lnTo>
                  <a:lnTo>
                    <a:pt x="41787" y="0"/>
                  </a:lnTo>
                  <a:close/>
                </a:path>
                <a:path w="276225" h="331470">
                  <a:moveTo>
                    <a:pt x="217548" y="204685"/>
                  </a:moveTo>
                  <a:lnTo>
                    <a:pt x="118076" y="204685"/>
                  </a:lnTo>
                  <a:lnTo>
                    <a:pt x="206341" y="316496"/>
                  </a:lnTo>
                  <a:lnTo>
                    <a:pt x="207992" y="318516"/>
                  </a:lnTo>
                  <a:lnTo>
                    <a:pt x="209681" y="320268"/>
                  </a:lnTo>
                  <a:lnTo>
                    <a:pt x="211675" y="321970"/>
                  </a:lnTo>
                  <a:lnTo>
                    <a:pt x="211802" y="322110"/>
                  </a:lnTo>
                  <a:lnTo>
                    <a:pt x="213796" y="323773"/>
                  </a:lnTo>
                  <a:lnTo>
                    <a:pt x="215790" y="325145"/>
                  </a:lnTo>
                  <a:lnTo>
                    <a:pt x="218114" y="326453"/>
                  </a:lnTo>
                  <a:lnTo>
                    <a:pt x="220349" y="327672"/>
                  </a:lnTo>
                  <a:lnTo>
                    <a:pt x="222597" y="328625"/>
                  </a:lnTo>
                  <a:lnTo>
                    <a:pt x="224959" y="329387"/>
                  </a:lnTo>
                  <a:lnTo>
                    <a:pt x="225099" y="329450"/>
                  </a:lnTo>
                  <a:lnTo>
                    <a:pt x="235450" y="331292"/>
                  </a:lnTo>
                  <a:lnTo>
                    <a:pt x="237736" y="331292"/>
                  </a:lnTo>
                  <a:lnTo>
                    <a:pt x="239615" y="331152"/>
                  </a:lnTo>
                  <a:lnTo>
                    <a:pt x="240199" y="331127"/>
                  </a:lnTo>
                  <a:lnTo>
                    <a:pt x="260926" y="323024"/>
                  </a:lnTo>
                  <a:lnTo>
                    <a:pt x="261218" y="322795"/>
                  </a:lnTo>
                  <a:lnTo>
                    <a:pt x="263212" y="321221"/>
                  </a:lnTo>
                  <a:lnTo>
                    <a:pt x="264964" y="319506"/>
                  </a:lnTo>
                  <a:lnTo>
                    <a:pt x="266908" y="317284"/>
                  </a:lnTo>
                  <a:lnTo>
                    <a:pt x="268457" y="315404"/>
                  </a:lnTo>
                  <a:lnTo>
                    <a:pt x="269841" y="313397"/>
                  </a:lnTo>
                  <a:lnTo>
                    <a:pt x="271086" y="311162"/>
                  </a:lnTo>
                  <a:lnTo>
                    <a:pt x="271200" y="311010"/>
                  </a:lnTo>
                  <a:lnTo>
                    <a:pt x="275671" y="296976"/>
                  </a:lnTo>
                  <a:lnTo>
                    <a:pt x="275709" y="296837"/>
                  </a:lnTo>
                  <a:lnTo>
                    <a:pt x="275886" y="295224"/>
                  </a:lnTo>
                  <a:lnTo>
                    <a:pt x="275988" y="291452"/>
                  </a:lnTo>
                  <a:lnTo>
                    <a:pt x="275848" y="289598"/>
                  </a:lnTo>
                  <a:lnTo>
                    <a:pt x="275823" y="289001"/>
                  </a:lnTo>
                  <a:lnTo>
                    <a:pt x="272013" y="275183"/>
                  </a:lnTo>
                  <a:lnTo>
                    <a:pt x="271911" y="274942"/>
                  </a:lnTo>
                  <a:lnTo>
                    <a:pt x="271784" y="274713"/>
                  </a:lnTo>
                  <a:lnTo>
                    <a:pt x="271683" y="274472"/>
                  </a:lnTo>
                  <a:lnTo>
                    <a:pt x="270578" y="272313"/>
                  </a:lnTo>
                  <a:lnTo>
                    <a:pt x="269270" y="270294"/>
                  </a:lnTo>
                  <a:lnTo>
                    <a:pt x="267733" y="268287"/>
                  </a:lnTo>
                  <a:lnTo>
                    <a:pt x="217548" y="204685"/>
                  </a:lnTo>
                  <a:close/>
                </a:path>
                <a:path w="276225" h="331470">
                  <a:moveTo>
                    <a:pt x="237736" y="0"/>
                  </a:moveTo>
                  <a:lnTo>
                    <a:pt x="235450" y="0"/>
                  </a:lnTo>
                  <a:lnTo>
                    <a:pt x="233757" y="126"/>
                  </a:lnTo>
                  <a:lnTo>
                    <a:pt x="232364" y="279"/>
                  </a:lnTo>
                  <a:lnTo>
                    <a:pt x="232059" y="342"/>
                  </a:lnTo>
                  <a:lnTo>
                    <a:pt x="229658" y="622"/>
                  </a:lnTo>
                  <a:lnTo>
                    <a:pt x="217936" y="4965"/>
                  </a:lnTo>
                  <a:lnTo>
                    <a:pt x="215815" y="6146"/>
                  </a:lnTo>
                  <a:lnTo>
                    <a:pt x="206417" y="14744"/>
                  </a:lnTo>
                  <a:lnTo>
                    <a:pt x="118076" y="126618"/>
                  </a:lnTo>
                  <a:lnTo>
                    <a:pt x="217534" y="126618"/>
                  </a:lnTo>
                  <a:lnTo>
                    <a:pt x="267682" y="63106"/>
                  </a:lnTo>
                  <a:lnTo>
                    <a:pt x="267809" y="62890"/>
                  </a:lnTo>
                  <a:lnTo>
                    <a:pt x="269270" y="61010"/>
                  </a:lnTo>
                  <a:lnTo>
                    <a:pt x="270578" y="58966"/>
                  </a:lnTo>
                  <a:lnTo>
                    <a:pt x="271683" y="56845"/>
                  </a:lnTo>
                  <a:lnTo>
                    <a:pt x="272013" y="56108"/>
                  </a:lnTo>
                  <a:lnTo>
                    <a:pt x="273016" y="54076"/>
                  </a:lnTo>
                  <a:lnTo>
                    <a:pt x="275848" y="41986"/>
                  </a:lnTo>
                  <a:lnTo>
                    <a:pt x="275848" y="41681"/>
                  </a:lnTo>
                  <a:lnTo>
                    <a:pt x="275988" y="39827"/>
                  </a:lnTo>
                  <a:lnTo>
                    <a:pt x="261218" y="8496"/>
                  </a:lnTo>
                  <a:lnTo>
                    <a:pt x="261040" y="8318"/>
                  </a:lnTo>
                  <a:lnTo>
                    <a:pt x="258919" y="6730"/>
                  </a:lnTo>
                  <a:lnTo>
                    <a:pt x="246791" y="1308"/>
                  </a:lnTo>
                  <a:lnTo>
                    <a:pt x="244644" y="736"/>
                  </a:lnTo>
                  <a:lnTo>
                    <a:pt x="242460" y="342"/>
                  </a:lnTo>
                  <a:lnTo>
                    <a:pt x="239895" y="126"/>
                  </a:lnTo>
                  <a:lnTo>
                    <a:pt x="239310" y="114"/>
                  </a:lnTo>
                  <a:lnTo>
                    <a:pt x="23773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23034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95" y="0"/>
                  </a:moveTo>
                  <a:lnTo>
                    <a:pt x="25529" y="3285"/>
                  </a:lnTo>
                  <a:lnTo>
                    <a:pt x="12244" y="12244"/>
                  </a:lnTo>
                  <a:lnTo>
                    <a:pt x="3285" y="25529"/>
                  </a:lnTo>
                  <a:lnTo>
                    <a:pt x="0" y="41795"/>
                  </a:lnTo>
                  <a:lnTo>
                    <a:pt x="25" y="289623"/>
                  </a:lnTo>
                  <a:lnTo>
                    <a:pt x="3285" y="305774"/>
                  </a:lnTo>
                  <a:lnTo>
                    <a:pt x="12244" y="319063"/>
                  </a:lnTo>
                  <a:lnTo>
                    <a:pt x="25529" y="328020"/>
                  </a:lnTo>
                  <a:lnTo>
                    <a:pt x="41795" y="331304"/>
                  </a:lnTo>
                  <a:lnTo>
                    <a:pt x="58074" y="328020"/>
                  </a:lnTo>
                  <a:lnTo>
                    <a:pt x="71362" y="319063"/>
                  </a:lnTo>
                  <a:lnTo>
                    <a:pt x="80320" y="305774"/>
                  </a:lnTo>
                  <a:lnTo>
                    <a:pt x="83578" y="289623"/>
                  </a:lnTo>
                  <a:lnTo>
                    <a:pt x="83604" y="204685"/>
                  </a:lnTo>
                  <a:lnTo>
                    <a:pt x="217554" y="204685"/>
                  </a:lnTo>
                  <a:lnTo>
                    <a:pt x="186740" y="165658"/>
                  </a:lnTo>
                  <a:lnTo>
                    <a:pt x="217550" y="126631"/>
                  </a:lnTo>
                  <a:lnTo>
                    <a:pt x="83604" y="126631"/>
                  </a:lnTo>
                  <a:lnTo>
                    <a:pt x="83604" y="41795"/>
                  </a:lnTo>
                  <a:lnTo>
                    <a:pt x="80320" y="25529"/>
                  </a:lnTo>
                  <a:lnTo>
                    <a:pt x="71362" y="12244"/>
                  </a:lnTo>
                  <a:lnTo>
                    <a:pt x="58074" y="3285"/>
                  </a:lnTo>
                  <a:lnTo>
                    <a:pt x="41795" y="0"/>
                  </a:lnTo>
                  <a:close/>
                </a:path>
                <a:path w="276225" h="331470">
                  <a:moveTo>
                    <a:pt x="217554" y="204685"/>
                  </a:moveTo>
                  <a:lnTo>
                    <a:pt x="118097" y="204685"/>
                  </a:lnTo>
                  <a:lnTo>
                    <a:pt x="206311" y="316433"/>
                  </a:lnTo>
                  <a:lnTo>
                    <a:pt x="206438" y="316547"/>
                  </a:lnTo>
                  <a:lnTo>
                    <a:pt x="208000" y="318503"/>
                  </a:lnTo>
                  <a:lnTo>
                    <a:pt x="209689" y="320268"/>
                  </a:lnTo>
                  <a:lnTo>
                    <a:pt x="211556" y="321856"/>
                  </a:lnTo>
                  <a:lnTo>
                    <a:pt x="211963" y="322237"/>
                  </a:lnTo>
                  <a:lnTo>
                    <a:pt x="213817" y="323773"/>
                  </a:lnTo>
                  <a:lnTo>
                    <a:pt x="215811" y="325145"/>
                  </a:lnTo>
                  <a:lnTo>
                    <a:pt x="218020" y="326390"/>
                  </a:lnTo>
                  <a:lnTo>
                    <a:pt x="218224" y="326504"/>
                  </a:lnTo>
                  <a:lnTo>
                    <a:pt x="220345" y="327685"/>
                  </a:lnTo>
                  <a:lnTo>
                    <a:pt x="222605" y="328650"/>
                  </a:lnTo>
                  <a:lnTo>
                    <a:pt x="224967" y="329399"/>
                  </a:lnTo>
                  <a:lnTo>
                    <a:pt x="225107" y="329463"/>
                  </a:lnTo>
                  <a:lnTo>
                    <a:pt x="227355" y="330174"/>
                  </a:lnTo>
                  <a:lnTo>
                    <a:pt x="229692" y="330657"/>
                  </a:lnTo>
                  <a:lnTo>
                    <a:pt x="232549" y="331038"/>
                  </a:lnTo>
                  <a:lnTo>
                    <a:pt x="233997" y="331203"/>
                  </a:lnTo>
                  <a:lnTo>
                    <a:pt x="235470" y="331304"/>
                  </a:lnTo>
                  <a:lnTo>
                    <a:pt x="237769" y="331304"/>
                  </a:lnTo>
                  <a:lnTo>
                    <a:pt x="238531" y="331228"/>
                  </a:lnTo>
                  <a:lnTo>
                    <a:pt x="240220" y="331139"/>
                  </a:lnTo>
                  <a:lnTo>
                    <a:pt x="260934" y="323037"/>
                  </a:lnTo>
                  <a:lnTo>
                    <a:pt x="261200" y="322872"/>
                  </a:lnTo>
                  <a:lnTo>
                    <a:pt x="263220" y="321221"/>
                  </a:lnTo>
                  <a:lnTo>
                    <a:pt x="264985" y="319519"/>
                  </a:lnTo>
                  <a:lnTo>
                    <a:pt x="268490" y="315417"/>
                  </a:lnTo>
                  <a:lnTo>
                    <a:pt x="269862" y="313410"/>
                  </a:lnTo>
                  <a:lnTo>
                    <a:pt x="271106" y="311175"/>
                  </a:lnTo>
                  <a:lnTo>
                    <a:pt x="272389" y="308876"/>
                  </a:lnTo>
                  <a:lnTo>
                    <a:pt x="273354" y="306616"/>
                  </a:lnTo>
                  <a:lnTo>
                    <a:pt x="274154" y="304165"/>
                  </a:lnTo>
                  <a:lnTo>
                    <a:pt x="274878" y="301866"/>
                  </a:lnTo>
                  <a:lnTo>
                    <a:pt x="275374" y="299542"/>
                  </a:lnTo>
                  <a:lnTo>
                    <a:pt x="275907" y="295236"/>
                  </a:lnTo>
                  <a:lnTo>
                    <a:pt x="275844" y="289013"/>
                  </a:lnTo>
                  <a:lnTo>
                    <a:pt x="275640" y="286740"/>
                  </a:lnTo>
                  <a:lnTo>
                    <a:pt x="275272" y="284556"/>
                  </a:lnTo>
                  <a:lnTo>
                    <a:pt x="274637" y="282143"/>
                  </a:lnTo>
                  <a:lnTo>
                    <a:pt x="274574" y="281838"/>
                  </a:lnTo>
                  <a:lnTo>
                    <a:pt x="274472" y="281571"/>
                  </a:lnTo>
                  <a:lnTo>
                    <a:pt x="273850" y="279361"/>
                  </a:lnTo>
                  <a:lnTo>
                    <a:pt x="273024" y="277228"/>
                  </a:lnTo>
                  <a:lnTo>
                    <a:pt x="271919" y="274955"/>
                  </a:lnTo>
                  <a:lnTo>
                    <a:pt x="271818" y="274701"/>
                  </a:lnTo>
                  <a:lnTo>
                    <a:pt x="271678" y="274472"/>
                  </a:lnTo>
                  <a:lnTo>
                    <a:pt x="270598" y="272326"/>
                  </a:lnTo>
                  <a:lnTo>
                    <a:pt x="269290" y="270294"/>
                  </a:lnTo>
                  <a:lnTo>
                    <a:pt x="267741" y="268312"/>
                  </a:lnTo>
                  <a:lnTo>
                    <a:pt x="267690" y="268185"/>
                  </a:lnTo>
                  <a:lnTo>
                    <a:pt x="217554" y="204685"/>
                  </a:lnTo>
                  <a:close/>
                </a:path>
                <a:path w="276225" h="331470">
                  <a:moveTo>
                    <a:pt x="237769" y="0"/>
                  </a:moveTo>
                  <a:lnTo>
                    <a:pt x="235470" y="0"/>
                  </a:lnTo>
                  <a:lnTo>
                    <a:pt x="233997" y="114"/>
                  </a:lnTo>
                  <a:lnTo>
                    <a:pt x="232397" y="292"/>
                  </a:lnTo>
                  <a:lnTo>
                    <a:pt x="232079" y="355"/>
                  </a:lnTo>
                  <a:lnTo>
                    <a:pt x="229692" y="635"/>
                  </a:lnTo>
                  <a:lnTo>
                    <a:pt x="211556" y="9448"/>
                  </a:lnTo>
                  <a:lnTo>
                    <a:pt x="209689" y="11036"/>
                  </a:lnTo>
                  <a:lnTo>
                    <a:pt x="208000" y="12788"/>
                  </a:lnTo>
                  <a:lnTo>
                    <a:pt x="206438" y="14757"/>
                  </a:lnTo>
                  <a:lnTo>
                    <a:pt x="206311" y="14859"/>
                  </a:lnTo>
                  <a:lnTo>
                    <a:pt x="118097" y="126631"/>
                  </a:lnTo>
                  <a:lnTo>
                    <a:pt x="217550" y="126631"/>
                  </a:lnTo>
                  <a:lnTo>
                    <a:pt x="267690" y="63119"/>
                  </a:lnTo>
                  <a:lnTo>
                    <a:pt x="269290" y="60998"/>
                  </a:lnTo>
                  <a:lnTo>
                    <a:pt x="270598" y="58978"/>
                  </a:lnTo>
                  <a:lnTo>
                    <a:pt x="271678" y="56832"/>
                  </a:lnTo>
                  <a:lnTo>
                    <a:pt x="271818" y="56591"/>
                  </a:lnTo>
                  <a:lnTo>
                    <a:pt x="271919" y="56349"/>
                  </a:lnTo>
                  <a:lnTo>
                    <a:pt x="272046" y="56121"/>
                  </a:lnTo>
                  <a:lnTo>
                    <a:pt x="273024" y="54076"/>
                  </a:lnTo>
                  <a:lnTo>
                    <a:pt x="273850" y="51955"/>
                  </a:lnTo>
                  <a:lnTo>
                    <a:pt x="274472" y="49733"/>
                  </a:lnTo>
                  <a:lnTo>
                    <a:pt x="274574" y="49453"/>
                  </a:lnTo>
                  <a:lnTo>
                    <a:pt x="274701" y="48869"/>
                  </a:lnTo>
                  <a:lnTo>
                    <a:pt x="275272" y="46736"/>
                  </a:lnTo>
                  <a:lnTo>
                    <a:pt x="275640" y="44551"/>
                  </a:lnTo>
                  <a:lnTo>
                    <a:pt x="275869" y="41998"/>
                  </a:lnTo>
                  <a:lnTo>
                    <a:pt x="275932" y="40614"/>
                  </a:lnTo>
                  <a:lnTo>
                    <a:pt x="275907" y="36080"/>
                  </a:lnTo>
                  <a:lnTo>
                    <a:pt x="275374" y="31762"/>
                  </a:lnTo>
                  <a:lnTo>
                    <a:pt x="274878" y="29425"/>
                  </a:lnTo>
                  <a:lnTo>
                    <a:pt x="274129" y="27101"/>
                  </a:lnTo>
                  <a:lnTo>
                    <a:pt x="273354" y="24701"/>
                  </a:lnTo>
                  <a:lnTo>
                    <a:pt x="272389" y="22440"/>
                  </a:lnTo>
                  <a:lnTo>
                    <a:pt x="271106" y="20116"/>
                  </a:lnTo>
                  <a:lnTo>
                    <a:pt x="269862" y="17907"/>
                  </a:lnTo>
                  <a:lnTo>
                    <a:pt x="268490" y="15887"/>
                  </a:lnTo>
                  <a:lnTo>
                    <a:pt x="264985" y="11785"/>
                  </a:lnTo>
                  <a:lnTo>
                    <a:pt x="263220" y="10071"/>
                  </a:lnTo>
                  <a:lnTo>
                    <a:pt x="261239" y="8509"/>
                  </a:lnTo>
                  <a:lnTo>
                    <a:pt x="261061" y="8318"/>
                  </a:lnTo>
                  <a:lnTo>
                    <a:pt x="258940" y="6718"/>
                  </a:lnTo>
                  <a:lnTo>
                    <a:pt x="256895" y="5422"/>
                  </a:lnTo>
                  <a:lnTo>
                    <a:pt x="254520" y="4191"/>
                  </a:lnTo>
                  <a:lnTo>
                    <a:pt x="254279" y="4102"/>
                  </a:lnTo>
                  <a:lnTo>
                    <a:pt x="252018" y="2984"/>
                  </a:lnTo>
                  <a:lnTo>
                    <a:pt x="249885" y="2159"/>
                  </a:lnTo>
                  <a:lnTo>
                    <a:pt x="247383" y="1435"/>
                  </a:lnTo>
                  <a:lnTo>
                    <a:pt x="246799" y="1308"/>
                  </a:lnTo>
                  <a:lnTo>
                    <a:pt x="244678" y="762"/>
                  </a:lnTo>
                  <a:lnTo>
                    <a:pt x="242468" y="355"/>
                  </a:lnTo>
                  <a:lnTo>
                    <a:pt x="239915" y="139"/>
                  </a:lnTo>
                  <a:lnTo>
                    <a:pt x="238531" y="88"/>
                  </a:lnTo>
                  <a:lnTo>
                    <a:pt x="237769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22242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3206" y="0"/>
                  </a:moveTo>
                  <a:lnTo>
                    <a:pt x="116935" y="23025"/>
                  </a:lnTo>
                  <a:lnTo>
                    <a:pt x="3422" y="276288"/>
                  </a:lnTo>
                  <a:lnTo>
                    <a:pt x="0" y="291414"/>
                  </a:lnTo>
                  <a:lnTo>
                    <a:pt x="2550" y="306162"/>
                  </a:lnTo>
                  <a:lnTo>
                    <a:pt x="10442" y="318875"/>
                  </a:lnTo>
                  <a:lnTo>
                    <a:pt x="23043" y="327901"/>
                  </a:lnTo>
                  <a:lnTo>
                    <a:pt x="38164" y="331323"/>
                  </a:lnTo>
                  <a:lnTo>
                    <a:pt x="52912" y="328772"/>
                  </a:lnTo>
                  <a:lnTo>
                    <a:pt x="65629" y="320880"/>
                  </a:lnTo>
                  <a:lnTo>
                    <a:pt x="74656" y="308279"/>
                  </a:lnTo>
                  <a:lnTo>
                    <a:pt x="152622" y="134289"/>
                  </a:lnTo>
                  <a:lnTo>
                    <a:pt x="238190" y="134289"/>
                  </a:lnTo>
                  <a:lnTo>
                    <a:pt x="188321" y="23025"/>
                  </a:lnTo>
                  <a:lnTo>
                    <a:pt x="157460" y="292"/>
                  </a:lnTo>
                  <a:lnTo>
                    <a:pt x="155136" y="76"/>
                  </a:lnTo>
                  <a:lnTo>
                    <a:pt x="153206" y="0"/>
                  </a:lnTo>
                  <a:close/>
                </a:path>
                <a:path w="305434" h="331470">
                  <a:moveTo>
                    <a:pt x="238190" y="134289"/>
                  </a:moveTo>
                  <a:lnTo>
                    <a:pt x="152622" y="134289"/>
                  </a:lnTo>
                  <a:lnTo>
                    <a:pt x="230587" y="308279"/>
                  </a:lnTo>
                  <a:lnTo>
                    <a:pt x="239614" y="320880"/>
                  </a:lnTo>
                  <a:lnTo>
                    <a:pt x="252331" y="328772"/>
                  </a:lnTo>
                  <a:lnTo>
                    <a:pt x="267079" y="331323"/>
                  </a:lnTo>
                  <a:lnTo>
                    <a:pt x="282200" y="327901"/>
                  </a:lnTo>
                  <a:lnTo>
                    <a:pt x="294808" y="318875"/>
                  </a:lnTo>
                  <a:lnTo>
                    <a:pt x="302704" y="306162"/>
                  </a:lnTo>
                  <a:lnTo>
                    <a:pt x="305256" y="291414"/>
                  </a:lnTo>
                  <a:lnTo>
                    <a:pt x="301834" y="276288"/>
                  </a:lnTo>
                  <a:lnTo>
                    <a:pt x="238190" y="134289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18306" y="4695164"/>
              <a:ext cx="347980" cy="336550"/>
            </a:xfrm>
            <a:custGeom>
              <a:avLst/>
              <a:gdLst/>
              <a:ahLst/>
              <a:cxnLst/>
              <a:rect l="l" t="t" r="r" b="b"/>
              <a:pathLst>
                <a:path w="347979" h="336550">
                  <a:moveTo>
                    <a:pt x="174162" y="0"/>
                  </a:moveTo>
                  <a:lnTo>
                    <a:pt x="135007" y="4165"/>
                  </a:lnTo>
                  <a:lnTo>
                    <a:pt x="93755" y="17682"/>
                  </a:lnTo>
                  <a:lnTo>
                    <a:pt x="58820" y="40080"/>
                  </a:lnTo>
                  <a:lnTo>
                    <a:pt x="31089" y="69717"/>
                  </a:lnTo>
                  <a:lnTo>
                    <a:pt x="11450" y="104951"/>
                  </a:lnTo>
                  <a:lnTo>
                    <a:pt x="791" y="144140"/>
                  </a:lnTo>
                  <a:lnTo>
                    <a:pt x="0" y="185641"/>
                  </a:lnTo>
                  <a:lnTo>
                    <a:pt x="9963" y="227812"/>
                  </a:lnTo>
                  <a:lnTo>
                    <a:pt x="35376" y="272216"/>
                  </a:lnTo>
                  <a:lnTo>
                    <a:pt x="73212" y="306370"/>
                  </a:lnTo>
                  <a:lnTo>
                    <a:pt x="120474" y="328305"/>
                  </a:lnTo>
                  <a:lnTo>
                    <a:pt x="174162" y="336054"/>
                  </a:lnTo>
                  <a:lnTo>
                    <a:pt x="174162" y="258724"/>
                  </a:lnTo>
                  <a:lnTo>
                    <a:pt x="173641" y="258711"/>
                  </a:lnTo>
                  <a:lnTo>
                    <a:pt x="136511" y="251496"/>
                  </a:lnTo>
                  <a:lnTo>
                    <a:pt x="108642" y="232562"/>
                  </a:lnTo>
                  <a:lnTo>
                    <a:pt x="91356" y="203322"/>
                  </a:lnTo>
                  <a:lnTo>
                    <a:pt x="85973" y="165188"/>
                  </a:lnTo>
                  <a:lnTo>
                    <a:pt x="93030" y="129253"/>
                  </a:lnTo>
                  <a:lnTo>
                    <a:pt x="111198" y="101650"/>
                  </a:lnTo>
                  <a:lnTo>
                    <a:pt x="138801" y="84010"/>
                  </a:lnTo>
                  <a:lnTo>
                    <a:pt x="174087" y="77977"/>
                  </a:lnTo>
                  <a:lnTo>
                    <a:pt x="174162" y="0"/>
                  </a:lnTo>
                  <a:close/>
                </a:path>
                <a:path w="347979" h="336550">
                  <a:moveTo>
                    <a:pt x="174162" y="0"/>
                  </a:moveTo>
                  <a:lnTo>
                    <a:pt x="174162" y="77965"/>
                  </a:lnTo>
                  <a:lnTo>
                    <a:pt x="175457" y="77977"/>
                  </a:lnTo>
                  <a:lnTo>
                    <a:pt x="211328" y="85264"/>
                  </a:lnTo>
                  <a:lnTo>
                    <a:pt x="239008" y="104328"/>
                  </a:lnTo>
                  <a:lnTo>
                    <a:pt x="256639" y="133211"/>
                  </a:lnTo>
                  <a:lnTo>
                    <a:pt x="262363" y="169951"/>
                  </a:lnTo>
                  <a:lnTo>
                    <a:pt x="255175" y="206067"/>
                  </a:lnTo>
                  <a:lnTo>
                    <a:pt x="236665" y="234311"/>
                  </a:lnTo>
                  <a:lnTo>
                    <a:pt x="208953" y="252568"/>
                  </a:lnTo>
                  <a:lnTo>
                    <a:pt x="174233" y="258711"/>
                  </a:lnTo>
                  <a:lnTo>
                    <a:pt x="174162" y="336054"/>
                  </a:lnTo>
                  <a:lnTo>
                    <a:pt x="174428" y="336054"/>
                  </a:lnTo>
                  <a:lnTo>
                    <a:pt x="214454" y="331924"/>
                  </a:lnTo>
                  <a:lnTo>
                    <a:pt x="251035" y="319773"/>
                  </a:lnTo>
                  <a:lnTo>
                    <a:pt x="283824" y="299764"/>
                  </a:lnTo>
                  <a:lnTo>
                    <a:pt x="312477" y="272059"/>
                  </a:lnTo>
                  <a:lnTo>
                    <a:pt x="336261" y="233026"/>
                  </a:lnTo>
                  <a:lnTo>
                    <a:pt x="347929" y="189164"/>
                  </a:lnTo>
                  <a:lnTo>
                    <a:pt x="347481" y="143800"/>
                  </a:lnTo>
                  <a:lnTo>
                    <a:pt x="334915" y="100261"/>
                  </a:lnTo>
                  <a:lnTo>
                    <a:pt x="310229" y="61874"/>
                  </a:lnTo>
                  <a:lnTo>
                    <a:pt x="280341" y="34082"/>
                  </a:lnTo>
                  <a:lnTo>
                    <a:pt x="212130" y="3345"/>
                  </a:lnTo>
                  <a:lnTo>
                    <a:pt x="174162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72559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2623" y="0"/>
                  </a:moveTo>
                  <a:lnTo>
                    <a:pt x="152026" y="0"/>
                  </a:lnTo>
                  <a:lnTo>
                    <a:pt x="150121" y="76"/>
                  </a:lnTo>
                  <a:lnTo>
                    <a:pt x="116924" y="23025"/>
                  </a:lnTo>
                  <a:lnTo>
                    <a:pt x="3424" y="276301"/>
                  </a:lnTo>
                  <a:lnTo>
                    <a:pt x="0" y="291421"/>
                  </a:lnTo>
                  <a:lnTo>
                    <a:pt x="2547" y="306170"/>
                  </a:lnTo>
                  <a:lnTo>
                    <a:pt x="10439" y="318886"/>
                  </a:lnTo>
                  <a:lnTo>
                    <a:pt x="23045" y="327913"/>
                  </a:lnTo>
                  <a:lnTo>
                    <a:pt x="38168" y="331336"/>
                  </a:lnTo>
                  <a:lnTo>
                    <a:pt x="52917" y="328783"/>
                  </a:lnTo>
                  <a:lnTo>
                    <a:pt x="65631" y="320888"/>
                  </a:lnTo>
                  <a:lnTo>
                    <a:pt x="74645" y="308279"/>
                  </a:lnTo>
                  <a:lnTo>
                    <a:pt x="82710" y="290283"/>
                  </a:lnTo>
                  <a:lnTo>
                    <a:pt x="152623" y="290283"/>
                  </a:lnTo>
                  <a:lnTo>
                    <a:pt x="152623" y="220992"/>
                  </a:lnTo>
                  <a:lnTo>
                    <a:pt x="113774" y="220992"/>
                  </a:lnTo>
                  <a:lnTo>
                    <a:pt x="152623" y="134315"/>
                  </a:lnTo>
                  <a:lnTo>
                    <a:pt x="152623" y="0"/>
                  </a:lnTo>
                  <a:close/>
                </a:path>
                <a:path w="305434" h="331470">
                  <a:moveTo>
                    <a:pt x="238189" y="134302"/>
                  </a:moveTo>
                  <a:lnTo>
                    <a:pt x="152636" y="134302"/>
                  </a:lnTo>
                  <a:lnTo>
                    <a:pt x="191473" y="220992"/>
                  </a:lnTo>
                  <a:lnTo>
                    <a:pt x="152623" y="220992"/>
                  </a:lnTo>
                  <a:lnTo>
                    <a:pt x="152623" y="290283"/>
                  </a:lnTo>
                  <a:lnTo>
                    <a:pt x="222537" y="290283"/>
                  </a:lnTo>
                  <a:lnTo>
                    <a:pt x="230601" y="308279"/>
                  </a:lnTo>
                  <a:lnTo>
                    <a:pt x="239621" y="320888"/>
                  </a:lnTo>
                  <a:lnTo>
                    <a:pt x="252333" y="328783"/>
                  </a:lnTo>
                  <a:lnTo>
                    <a:pt x="267076" y="331336"/>
                  </a:lnTo>
                  <a:lnTo>
                    <a:pt x="282189" y="327913"/>
                  </a:lnTo>
                  <a:lnTo>
                    <a:pt x="294799" y="318886"/>
                  </a:lnTo>
                  <a:lnTo>
                    <a:pt x="302698" y="306170"/>
                  </a:lnTo>
                  <a:lnTo>
                    <a:pt x="305251" y="291421"/>
                  </a:lnTo>
                  <a:lnTo>
                    <a:pt x="301823" y="276301"/>
                  </a:lnTo>
                  <a:lnTo>
                    <a:pt x="238189" y="134302"/>
                  </a:lnTo>
                  <a:close/>
                </a:path>
                <a:path w="305434" h="331470">
                  <a:moveTo>
                    <a:pt x="153208" y="0"/>
                  </a:moveTo>
                  <a:lnTo>
                    <a:pt x="152623" y="0"/>
                  </a:lnTo>
                  <a:lnTo>
                    <a:pt x="152623" y="134315"/>
                  </a:lnTo>
                  <a:lnTo>
                    <a:pt x="238189" y="134302"/>
                  </a:lnTo>
                  <a:lnTo>
                    <a:pt x="188323" y="23025"/>
                  </a:lnTo>
                  <a:lnTo>
                    <a:pt x="155913" y="139"/>
                  </a:lnTo>
                  <a:lnTo>
                    <a:pt x="155151" y="76"/>
                  </a:lnTo>
                  <a:lnTo>
                    <a:pt x="153208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77802" y="5067604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194525" y="0"/>
                  </a:moveTo>
                  <a:lnTo>
                    <a:pt x="19735" y="0"/>
                  </a:lnTo>
                  <a:lnTo>
                    <a:pt x="11513" y="1771"/>
                  </a:lnTo>
                  <a:lnTo>
                    <a:pt x="4976" y="6545"/>
                  </a:lnTo>
                  <a:lnTo>
                    <a:pt x="885" y="13507"/>
                  </a:lnTo>
                  <a:lnTo>
                    <a:pt x="0" y="21843"/>
                  </a:lnTo>
                  <a:lnTo>
                    <a:pt x="11180" y="68690"/>
                  </a:lnTo>
                  <a:lnTo>
                    <a:pt x="32869" y="110406"/>
                  </a:lnTo>
                  <a:lnTo>
                    <a:pt x="63558" y="145481"/>
                  </a:lnTo>
                  <a:lnTo>
                    <a:pt x="101737" y="172405"/>
                  </a:lnTo>
                  <a:lnTo>
                    <a:pt x="145896" y="189668"/>
                  </a:lnTo>
                  <a:lnTo>
                    <a:pt x="194525" y="195757"/>
                  </a:lnTo>
                  <a:lnTo>
                    <a:pt x="243155" y="189668"/>
                  </a:lnTo>
                  <a:lnTo>
                    <a:pt x="287315" y="172405"/>
                  </a:lnTo>
                  <a:lnTo>
                    <a:pt x="325496" y="145481"/>
                  </a:lnTo>
                  <a:lnTo>
                    <a:pt x="356189" y="110406"/>
                  </a:lnTo>
                  <a:lnTo>
                    <a:pt x="372136" y="79745"/>
                  </a:lnTo>
                  <a:lnTo>
                    <a:pt x="216632" y="79745"/>
                  </a:lnTo>
                  <a:lnTo>
                    <a:pt x="205974" y="77808"/>
                  </a:lnTo>
                  <a:lnTo>
                    <a:pt x="197794" y="70711"/>
                  </a:lnTo>
                  <a:lnTo>
                    <a:pt x="194525" y="59626"/>
                  </a:lnTo>
                  <a:lnTo>
                    <a:pt x="194525" y="0"/>
                  </a:lnTo>
                  <a:close/>
                </a:path>
                <a:path w="389254" h="196214">
                  <a:moveTo>
                    <a:pt x="369328" y="0"/>
                  </a:moveTo>
                  <a:lnTo>
                    <a:pt x="321182" y="0"/>
                  </a:lnTo>
                  <a:lnTo>
                    <a:pt x="227329" y="75349"/>
                  </a:lnTo>
                  <a:lnTo>
                    <a:pt x="216632" y="79745"/>
                  </a:lnTo>
                  <a:lnTo>
                    <a:pt x="372136" y="79745"/>
                  </a:lnTo>
                  <a:lnTo>
                    <a:pt x="377885" y="68690"/>
                  </a:lnTo>
                  <a:lnTo>
                    <a:pt x="389077" y="21844"/>
                  </a:lnTo>
                  <a:lnTo>
                    <a:pt x="388188" y="13507"/>
                  </a:lnTo>
                  <a:lnTo>
                    <a:pt x="384089" y="6545"/>
                  </a:lnTo>
                  <a:lnTo>
                    <a:pt x="377547" y="1771"/>
                  </a:lnTo>
                  <a:lnTo>
                    <a:pt x="369328" y="0"/>
                  </a:lnTo>
                  <a:close/>
                </a:path>
              </a:pathLst>
            </a:custGeom>
            <a:solidFill>
              <a:srgbClr val="F2D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72328" y="4794863"/>
              <a:ext cx="234950" cy="353060"/>
            </a:xfrm>
            <a:custGeom>
              <a:avLst/>
              <a:gdLst/>
              <a:ahLst/>
              <a:cxnLst/>
              <a:rect l="l" t="t" r="r" b="b"/>
              <a:pathLst>
                <a:path w="234950" h="353060">
                  <a:moveTo>
                    <a:pt x="22100" y="0"/>
                  </a:moveTo>
                  <a:lnTo>
                    <a:pt x="11447" y="1936"/>
                  </a:lnTo>
                  <a:lnTo>
                    <a:pt x="3268" y="9030"/>
                  </a:lnTo>
                  <a:lnTo>
                    <a:pt x="0" y="20113"/>
                  </a:lnTo>
                  <a:lnTo>
                    <a:pt x="0" y="332368"/>
                  </a:lnTo>
                  <a:lnTo>
                    <a:pt x="3268" y="343451"/>
                  </a:lnTo>
                  <a:lnTo>
                    <a:pt x="11447" y="350546"/>
                  </a:lnTo>
                  <a:lnTo>
                    <a:pt x="22100" y="352486"/>
                  </a:lnTo>
                  <a:lnTo>
                    <a:pt x="32791" y="348103"/>
                  </a:lnTo>
                  <a:lnTo>
                    <a:pt x="227012" y="192185"/>
                  </a:lnTo>
                  <a:lnTo>
                    <a:pt x="232741" y="184902"/>
                  </a:lnTo>
                  <a:lnTo>
                    <a:pt x="234651" y="176240"/>
                  </a:lnTo>
                  <a:lnTo>
                    <a:pt x="232741" y="167578"/>
                  </a:lnTo>
                  <a:lnTo>
                    <a:pt x="227012" y="160295"/>
                  </a:lnTo>
                  <a:lnTo>
                    <a:pt x="32791" y="4390"/>
                  </a:lnTo>
                  <a:lnTo>
                    <a:pt x="22100" y="0"/>
                  </a:lnTo>
                  <a:close/>
                </a:path>
              </a:pathLst>
            </a:custGeom>
            <a:solidFill>
              <a:srgbClr val="86B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7712" y="4695139"/>
              <a:ext cx="114689" cy="1003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17350" y="4873929"/>
              <a:ext cx="115290" cy="115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3579" y="5120665"/>
              <a:ext cx="623303" cy="1614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91756" y="5130939"/>
              <a:ext cx="679551" cy="172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49298" y="5118557"/>
              <a:ext cx="584720" cy="1726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5498" y="4536832"/>
            <a:ext cx="7217285" cy="2057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225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 2010 года «Кораблик» развивает собственные торговые марки: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Barkito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Parusok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«Ве2Ме», «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Huggeland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и другие. Для них мы разрабатываем качественную уникальную продукцию, ориентируясь на потребности современных родителей.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наших магазинах покупатели всегда приобретают товары с выгодой, потому что мы предлагаем доступные цены, индивидуальную программу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7"/>
              </a:rPr>
              <a:t>лояльности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и различные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8"/>
              </a:rPr>
              <a:t>акции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2631" y="304258"/>
            <a:ext cx="6550270" cy="2065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498" y="1896985"/>
            <a:ext cx="6514734" cy="2175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2783" y="2791122"/>
            <a:ext cx="3844959" cy="1131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4265" y="3987821"/>
            <a:ext cx="2546353" cy="206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900138" y="6103055"/>
            <a:ext cx="1761067" cy="342943"/>
            <a:chOff x="5277802" y="4695139"/>
            <a:chExt cx="3121457" cy="607859"/>
          </a:xfrm>
        </p:grpSpPr>
        <p:sp>
          <p:nvSpPr>
            <p:cNvPr id="20" name="object 20"/>
            <p:cNvSpPr/>
            <p:nvPr/>
          </p:nvSpPr>
          <p:spPr>
            <a:xfrm>
              <a:off x="6516141" y="4697526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21" y="0"/>
                  </a:moveTo>
                  <a:lnTo>
                    <a:pt x="41808" y="0"/>
                  </a:lnTo>
                  <a:lnTo>
                    <a:pt x="25529" y="3285"/>
                  </a:lnTo>
                  <a:lnTo>
                    <a:pt x="12241" y="12245"/>
                  </a:lnTo>
                  <a:lnTo>
                    <a:pt x="3283" y="25535"/>
                  </a:lnTo>
                  <a:lnTo>
                    <a:pt x="0" y="41808"/>
                  </a:lnTo>
                  <a:lnTo>
                    <a:pt x="0" y="289496"/>
                  </a:lnTo>
                  <a:lnTo>
                    <a:pt x="3283" y="305769"/>
                  </a:lnTo>
                  <a:lnTo>
                    <a:pt x="12241" y="319058"/>
                  </a:lnTo>
                  <a:lnTo>
                    <a:pt x="25529" y="328019"/>
                  </a:lnTo>
                  <a:lnTo>
                    <a:pt x="41808" y="331304"/>
                  </a:lnTo>
                  <a:lnTo>
                    <a:pt x="58074" y="328019"/>
                  </a:lnTo>
                  <a:lnTo>
                    <a:pt x="71359" y="319058"/>
                  </a:lnTo>
                  <a:lnTo>
                    <a:pt x="80318" y="305769"/>
                  </a:lnTo>
                  <a:lnTo>
                    <a:pt x="83604" y="289496"/>
                  </a:lnTo>
                  <a:lnTo>
                    <a:pt x="83604" y="223977"/>
                  </a:lnTo>
                  <a:lnTo>
                    <a:pt x="133921" y="223977"/>
                  </a:lnTo>
                  <a:lnTo>
                    <a:pt x="133921" y="151841"/>
                  </a:lnTo>
                  <a:lnTo>
                    <a:pt x="83604" y="151841"/>
                  </a:lnTo>
                  <a:lnTo>
                    <a:pt x="83604" y="72148"/>
                  </a:lnTo>
                  <a:lnTo>
                    <a:pt x="133921" y="72148"/>
                  </a:lnTo>
                  <a:lnTo>
                    <a:pt x="133921" y="0"/>
                  </a:lnTo>
                  <a:close/>
                </a:path>
                <a:path w="267970" h="331470">
                  <a:moveTo>
                    <a:pt x="155854" y="0"/>
                  </a:moveTo>
                  <a:lnTo>
                    <a:pt x="133921" y="0"/>
                  </a:lnTo>
                  <a:lnTo>
                    <a:pt x="133921" y="72148"/>
                  </a:lnTo>
                  <a:lnTo>
                    <a:pt x="144386" y="72148"/>
                  </a:lnTo>
                  <a:lnTo>
                    <a:pt x="159892" y="75280"/>
                  </a:lnTo>
                  <a:lnTo>
                    <a:pt x="172561" y="83820"/>
                  </a:lnTo>
                  <a:lnTo>
                    <a:pt x="181105" y="96483"/>
                  </a:lnTo>
                  <a:lnTo>
                    <a:pt x="184238" y="111988"/>
                  </a:lnTo>
                  <a:lnTo>
                    <a:pt x="181105" y="127500"/>
                  </a:lnTo>
                  <a:lnTo>
                    <a:pt x="172561" y="140168"/>
                  </a:lnTo>
                  <a:lnTo>
                    <a:pt x="159892" y="148709"/>
                  </a:lnTo>
                  <a:lnTo>
                    <a:pt x="144386" y="151841"/>
                  </a:lnTo>
                  <a:lnTo>
                    <a:pt x="133921" y="151841"/>
                  </a:lnTo>
                  <a:lnTo>
                    <a:pt x="133921" y="223977"/>
                  </a:lnTo>
                  <a:lnTo>
                    <a:pt x="155854" y="223977"/>
                  </a:lnTo>
                  <a:lnTo>
                    <a:pt x="199445" y="215178"/>
                  </a:lnTo>
                  <a:lnTo>
                    <a:pt x="235042" y="191181"/>
                  </a:lnTo>
                  <a:lnTo>
                    <a:pt x="259042" y="155584"/>
                  </a:lnTo>
                  <a:lnTo>
                    <a:pt x="267842" y="111988"/>
                  </a:lnTo>
                  <a:lnTo>
                    <a:pt x="259042" y="68397"/>
                  </a:lnTo>
                  <a:lnTo>
                    <a:pt x="235042" y="32800"/>
                  </a:lnTo>
                  <a:lnTo>
                    <a:pt x="199445" y="8800"/>
                  </a:lnTo>
                  <a:lnTo>
                    <a:pt x="155854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4128" y="4697463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08" y="0"/>
                  </a:moveTo>
                  <a:lnTo>
                    <a:pt x="41795" y="0"/>
                  </a:lnTo>
                  <a:lnTo>
                    <a:pt x="25524" y="3349"/>
                  </a:lnTo>
                  <a:lnTo>
                    <a:pt x="12239" y="12309"/>
                  </a:lnTo>
                  <a:lnTo>
                    <a:pt x="3283" y="25598"/>
                  </a:lnTo>
                  <a:lnTo>
                    <a:pt x="0" y="41871"/>
                  </a:lnTo>
                  <a:lnTo>
                    <a:pt x="0" y="289559"/>
                  </a:lnTo>
                  <a:lnTo>
                    <a:pt x="3283" y="305833"/>
                  </a:lnTo>
                  <a:lnTo>
                    <a:pt x="12239" y="319122"/>
                  </a:lnTo>
                  <a:lnTo>
                    <a:pt x="25524" y="328082"/>
                  </a:lnTo>
                  <a:lnTo>
                    <a:pt x="41795" y="331368"/>
                  </a:lnTo>
                  <a:lnTo>
                    <a:pt x="133908" y="331368"/>
                  </a:lnTo>
                  <a:lnTo>
                    <a:pt x="133908" y="259168"/>
                  </a:lnTo>
                  <a:lnTo>
                    <a:pt x="83591" y="259168"/>
                  </a:lnTo>
                  <a:lnTo>
                    <a:pt x="83591" y="200736"/>
                  </a:lnTo>
                  <a:lnTo>
                    <a:pt x="133908" y="200736"/>
                  </a:lnTo>
                  <a:lnTo>
                    <a:pt x="133908" y="128638"/>
                  </a:lnTo>
                  <a:lnTo>
                    <a:pt x="83591" y="128638"/>
                  </a:lnTo>
                  <a:lnTo>
                    <a:pt x="83591" y="72199"/>
                  </a:lnTo>
                  <a:lnTo>
                    <a:pt x="133908" y="72199"/>
                  </a:lnTo>
                  <a:lnTo>
                    <a:pt x="133908" y="0"/>
                  </a:lnTo>
                  <a:close/>
                </a:path>
                <a:path w="267970" h="331470">
                  <a:moveTo>
                    <a:pt x="166458" y="128638"/>
                  </a:moveTo>
                  <a:lnTo>
                    <a:pt x="133908" y="128638"/>
                  </a:lnTo>
                  <a:lnTo>
                    <a:pt x="133908" y="200736"/>
                  </a:lnTo>
                  <a:lnTo>
                    <a:pt x="155003" y="200736"/>
                  </a:lnTo>
                  <a:lnTo>
                    <a:pt x="166379" y="203032"/>
                  </a:lnTo>
                  <a:lnTo>
                    <a:pt x="175667" y="209292"/>
                  </a:lnTo>
                  <a:lnTo>
                    <a:pt x="181930" y="218577"/>
                  </a:lnTo>
                  <a:lnTo>
                    <a:pt x="184226" y="229946"/>
                  </a:lnTo>
                  <a:lnTo>
                    <a:pt x="181930" y="241316"/>
                  </a:lnTo>
                  <a:lnTo>
                    <a:pt x="175667" y="250605"/>
                  </a:lnTo>
                  <a:lnTo>
                    <a:pt x="166379" y="256870"/>
                  </a:lnTo>
                  <a:lnTo>
                    <a:pt x="155003" y="259168"/>
                  </a:lnTo>
                  <a:lnTo>
                    <a:pt x="133908" y="259168"/>
                  </a:lnTo>
                  <a:lnTo>
                    <a:pt x="133908" y="331368"/>
                  </a:lnTo>
                  <a:lnTo>
                    <a:pt x="166458" y="331368"/>
                  </a:lnTo>
                  <a:lnTo>
                    <a:pt x="205920" y="323401"/>
                  </a:lnTo>
                  <a:lnTo>
                    <a:pt x="238142" y="301677"/>
                  </a:lnTo>
                  <a:lnTo>
                    <a:pt x="259865" y="269458"/>
                  </a:lnTo>
                  <a:lnTo>
                    <a:pt x="267830" y="230009"/>
                  </a:lnTo>
                  <a:lnTo>
                    <a:pt x="259865" y="190547"/>
                  </a:lnTo>
                  <a:lnTo>
                    <a:pt x="238142" y="158326"/>
                  </a:lnTo>
                  <a:lnTo>
                    <a:pt x="205920" y="136603"/>
                  </a:lnTo>
                  <a:lnTo>
                    <a:pt x="166458" y="128638"/>
                  </a:lnTo>
                  <a:close/>
                </a:path>
                <a:path w="267970" h="331470">
                  <a:moveTo>
                    <a:pt x="215861" y="0"/>
                  </a:moveTo>
                  <a:lnTo>
                    <a:pt x="133908" y="0"/>
                  </a:lnTo>
                  <a:lnTo>
                    <a:pt x="133908" y="72199"/>
                  </a:lnTo>
                  <a:lnTo>
                    <a:pt x="215861" y="72199"/>
                  </a:lnTo>
                  <a:lnTo>
                    <a:pt x="229917" y="69363"/>
                  </a:lnTo>
                  <a:lnTo>
                    <a:pt x="241398" y="61629"/>
                  </a:lnTo>
                  <a:lnTo>
                    <a:pt x="249141" y="50157"/>
                  </a:lnTo>
                  <a:lnTo>
                    <a:pt x="251980" y="36106"/>
                  </a:lnTo>
                  <a:lnTo>
                    <a:pt x="249141" y="22047"/>
                  </a:lnTo>
                  <a:lnTo>
                    <a:pt x="241398" y="10571"/>
                  </a:lnTo>
                  <a:lnTo>
                    <a:pt x="229917" y="2835"/>
                  </a:lnTo>
                  <a:lnTo>
                    <a:pt x="215861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0088" y="4697488"/>
              <a:ext cx="288925" cy="331470"/>
            </a:xfrm>
            <a:custGeom>
              <a:avLst/>
              <a:gdLst/>
              <a:ahLst/>
              <a:cxnLst/>
              <a:rect l="l" t="t" r="r" b="b"/>
              <a:pathLst>
                <a:path w="288925" h="331470">
                  <a:moveTo>
                    <a:pt x="41808" y="0"/>
                  </a:moveTo>
                  <a:lnTo>
                    <a:pt x="25540" y="3287"/>
                  </a:lnTo>
                  <a:lnTo>
                    <a:pt x="12250" y="12252"/>
                  </a:lnTo>
                  <a:lnTo>
                    <a:pt x="3287" y="25546"/>
                  </a:lnTo>
                  <a:lnTo>
                    <a:pt x="0" y="41821"/>
                  </a:lnTo>
                  <a:lnTo>
                    <a:pt x="0" y="289496"/>
                  </a:lnTo>
                  <a:lnTo>
                    <a:pt x="3287" y="305769"/>
                  </a:lnTo>
                  <a:lnTo>
                    <a:pt x="12250" y="319058"/>
                  </a:lnTo>
                  <a:lnTo>
                    <a:pt x="25540" y="328019"/>
                  </a:lnTo>
                  <a:lnTo>
                    <a:pt x="41808" y="331304"/>
                  </a:lnTo>
                  <a:lnTo>
                    <a:pt x="49148" y="330661"/>
                  </a:lnTo>
                  <a:lnTo>
                    <a:pt x="74028" y="316115"/>
                  </a:lnTo>
                  <a:lnTo>
                    <a:pt x="74206" y="316001"/>
                  </a:lnTo>
                  <a:lnTo>
                    <a:pt x="183459" y="178866"/>
                  </a:lnTo>
                  <a:lnTo>
                    <a:pt x="83616" y="178866"/>
                  </a:lnTo>
                  <a:lnTo>
                    <a:pt x="83616" y="41821"/>
                  </a:lnTo>
                  <a:lnTo>
                    <a:pt x="80332" y="25546"/>
                  </a:lnTo>
                  <a:lnTo>
                    <a:pt x="71375" y="12252"/>
                  </a:lnTo>
                  <a:lnTo>
                    <a:pt x="58086" y="3287"/>
                  </a:lnTo>
                  <a:lnTo>
                    <a:pt x="41808" y="0"/>
                  </a:lnTo>
                  <a:close/>
                </a:path>
                <a:path w="288925" h="331470">
                  <a:moveTo>
                    <a:pt x="288455" y="152031"/>
                  </a:moveTo>
                  <a:lnTo>
                    <a:pt x="204838" y="152031"/>
                  </a:lnTo>
                  <a:lnTo>
                    <a:pt x="204838" y="289496"/>
                  </a:lnTo>
                  <a:lnTo>
                    <a:pt x="208124" y="305769"/>
                  </a:lnTo>
                  <a:lnTo>
                    <a:pt x="217084" y="319058"/>
                  </a:lnTo>
                  <a:lnTo>
                    <a:pt x="230373" y="328019"/>
                  </a:lnTo>
                  <a:lnTo>
                    <a:pt x="246646" y="331304"/>
                  </a:lnTo>
                  <a:lnTo>
                    <a:pt x="262919" y="328019"/>
                  </a:lnTo>
                  <a:lnTo>
                    <a:pt x="276209" y="319058"/>
                  </a:lnTo>
                  <a:lnTo>
                    <a:pt x="285169" y="305769"/>
                  </a:lnTo>
                  <a:lnTo>
                    <a:pt x="288455" y="289496"/>
                  </a:lnTo>
                  <a:lnTo>
                    <a:pt x="288455" y="152031"/>
                  </a:lnTo>
                  <a:close/>
                </a:path>
                <a:path w="288925" h="331470">
                  <a:moveTo>
                    <a:pt x="246646" y="0"/>
                  </a:moveTo>
                  <a:lnTo>
                    <a:pt x="236932" y="1141"/>
                  </a:lnTo>
                  <a:lnTo>
                    <a:pt x="228039" y="4384"/>
                  </a:lnTo>
                  <a:lnTo>
                    <a:pt x="220220" y="9461"/>
                  </a:lnTo>
                  <a:lnTo>
                    <a:pt x="212940" y="16916"/>
                  </a:lnTo>
                  <a:lnTo>
                    <a:pt x="212077" y="17614"/>
                  </a:lnTo>
                  <a:lnTo>
                    <a:pt x="211366" y="18529"/>
                  </a:lnTo>
                  <a:lnTo>
                    <a:pt x="83616" y="178866"/>
                  </a:lnTo>
                  <a:lnTo>
                    <a:pt x="183459" y="178866"/>
                  </a:lnTo>
                  <a:lnTo>
                    <a:pt x="204838" y="152031"/>
                  </a:lnTo>
                  <a:lnTo>
                    <a:pt x="288455" y="152031"/>
                  </a:lnTo>
                  <a:lnTo>
                    <a:pt x="288455" y="41821"/>
                  </a:lnTo>
                  <a:lnTo>
                    <a:pt x="285169" y="25546"/>
                  </a:lnTo>
                  <a:lnTo>
                    <a:pt x="276209" y="12252"/>
                  </a:lnTo>
                  <a:lnTo>
                    <a:pt x="262919" y="3287"/>
                  </a:lnTo>
                  <a:lnTo>
                    <a:pt x="24664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18677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87" y="0"/>
                  </a:moveTo>
                  <a:lnTo>
                    <a:pt x="3265" y="25529"/>
                  </a:lnTo>
                  <a:lnTo>
                    <a:pt x="0" y="289598"/>
                  </a:lnTo>
                  <a:lnTo>
                    <a:pt x="3265" y="305767"/>
                  </a:lnTo>
                  <a:lnTo>
                    <a:pt x="12225" y="319052"/>
                  </a:lnTo>
                  <a:lnTo>
                    <a:pt x="25514" y="328008"/>
                  </a:lnTo>
                  <a:lnTo>
                    <a:pt x="41787" y="331292"/>
                  </a:lnTo>
                  <a:lnTo>
                    <a:pt x="58058" y="328008"/>
                  </a:lnTo>
                  <a:lnTo>
                    <a:pt x="71343" y="319052"/>
                  </a:lnTo>
                  <a:lnTo>
                    <a:pt x="80299" y="305767"/>
                  </a:lnTo>
                  <a:lnTo>
                    <a:pt x="83563" y="289598"/>
                  </a:lnTo>
                  <a:lnTo>
                    <a:pt x="83583" y="204685"/>
                  </a:lnTo>
                  <a:lnTo>
                    <a:pt x="217548" y="204685"/>
                  </a:lnTo>
                  <a:lnTo>
                    <a:pt x="186720" y="165646"/>
                  </a:lnTo>
                  <a:lnTo>
                    <a:pt x="217534" y="126618"/>
                  </a:lnTo>
                  <a:lnTo>
                    <a:pt x="83583" y="126618"/>
                  </a:lnTo>
                  <a:lnTo>
                    <a:pt x="83557" y="41681"/>
                  </a:lnTo>
                  <a:lnTo>
                    <a:pt x="80299" y="25529"/>
                  </a:lnTo>
                  <a:lnTo>
                    <a:pt x="71343" y="12241"/>
                  </a:lnTo>
                  <a:lnTo>
                    <a:pt x="58058" y="3283"/>
                  </a:lnTo>
                  <a:lnTo>
                    <a:pt x="41787" y="0"/>
                  </a:lnTo>
                  <a:close/>
                </a:path>
                <a:path w="276225" h="331470">
                  <a:moveTo>
                    <a:pt x="217548" y="204685"/>
                  </a:moveTo>
                  <a:lnTo>
                    <a:pt x="118076" y="204685"/>
                  </a:lnTo>
                  <a:lnTo>
                    <a:pt x="206341" y="316496"/>
                  </a:lnTo>
                  <a:lnTo>
                    <a:pt x="207992" y="318516"/>
                  </a:lnTo>
                  <a:lnTo>
                    <a:pt x="209681" y="320268"/>
                  </a:lnTo>
                  <a:lnTo>
                    <a:pt x="211675" y="321970"/>
                  </a:lnTo>
                  <a:lnTo>
                    <a:pt x="211802" y="322110"/>
                  </a:lnTo>
                  <a:lnTo>
                    <a:pt x="213796" y="323773"/>
                  </a:lnTo>
                  <a:lnTo>
                    <a:pt x="215790" y="325145"/>
                  </a:lnTo>
                  <a:lnTo>
                    <a:pt x="218114" y="326453"/>
                  </a:lnTo>
                  <a:lnTo>
                    <a:pt x="220349" y="327672"/>
                  </a:lnTo>
                  <a:lnTo>
                    <a:pt x="222597" y="328625"/>
                  </a:lnTo>
                  <a:lnTo>
                    <a:pt x="224959" y="329387"/>
                  </a:lnTo>
                  <a:lnTo>
                    <a:pt x="225099" y="329450"/>
                  </a:lnTo>
                  <a:lnTo>
                    <a:pt x="235450" y="331292"/>
                  </a:lnTo>
                  <a:lnTo>
                    <a:pt x="237736" y="331292"/>
                  </a:lnTo>
                  <a:lnTo>
                    <a:pt x="239615" y="331152"/>
                  </a:lnTo>
                  <a:lnTo>
                    <a:pt x="240199" y="331127"/>
                  </a:lnTo>
                  <a:lnTo>
                    <a:pt x="260926" y="323024"/>
                  </a:lnTo>
                  <a:lnTo>
                    <a:pt x="261218" y="322795"/>
                  </a:lnTo>
                  <a:lnTo>
                    <a:pt x="263212" y="321221"/>
                  </a:lnTo>
                  <a:lnTo>
                    <a:pt x="264964" y="319506"/>
                  </a:lnTo>
                  <a:lnTo>
                    <a:pt x="266908" y="317284"/>
                  </a:lnTo>
                  <a:lnTo>
                    <a:pt x="268457" y="315404"/>
                  </a:lnTo>
                  <a:lnTo>
                    <a:pt x="269841" y="313397"/>
                  </a:lnTo>
                  <a:lnTo>
                    <a:pt x="271086" y="311162"/>
                  </a:lnTo>
                  <a:lnTo>
                    <a:pt x="271200" y="311010"/>
                  </a:lnTo>
                  <a:lnTo>
                    <a:pt x="275671" y="296976"/>
                  </a:lnTo>
                  <a:lnTo>
                    <a:pt x="275709" y="296837"/>
                  </a:lnTo>
                  <a:lnTo>
                    <a:pt x="275886" y="295224"/>
                  </a:lnTo>
                  <a:lnTo>
                    <a:pt x="275988" y="291452"/>
                  </a:lnTo>
                  <a:lnTo>
                    <a:pt x="275848" y="289598"/>
                  </a:lnTo>
                  <a:lnTo>
                    <a:pt x="275823" y="289001"/>
                  </a:lnTo>
                  <a:lnTo>
                    <a:pt x="272013" y="275183"/>
                  </a:lnTo>
                  <a:lnTo>
                    <a:pt x="271911" y="274942"/>
                  </a:lnTo>
                  <a:lnTo>
                    <a:pt x="271784" y="274713"/>
                  </a:lnTo>
                  <a:lnTo>
                    <a:pt x="271683" y="274472"/>
                  </a:lnTo>
                  <a:lnTo>
                    <a:pt x="270578" y="272313"/>
                  </a:lnTo>
                  <a:lnTo>
                    <a:pt x="269270" y="270294"/>
                  </a:lnTo>
                  <a:lnTo>
                    <a:pt x="267733" y="268287"/>
                  </a:lnTo>
                  <a:lnTo>
                    <a:pt x="217548" y="204685"/>
                  </a:lnTo>
                  <a:close/>
                </a:path>
                <a:path w="276225" h="331470">
                  <a:moveTo>
                    <a:pt x="237736" y="0"/>
                  </a:moveTo>
                  <a:lnTo>
                    <a:pt x="235450" y="0"/>
                  </a:lnTo>
                  <a:lnTo>
                    <a:pt x="233757" y="126"/>
                  </a:lnTo>
                  <a:lnTo>
                    <a:pt x="232364" y="279"/>
                  </a:lnTo>
                  <a:lnTo>
                    <a:pt x="232059" y="342"/>
                  </a:lnTo>
                  <a:lnTo>
                    <a:pt x="229658" y="622"/>
                  </a:lnTo>
                  <a:lnTo>
                    <a:pt x="217936" y="4965"/>
                  </a:lnTo>
                  <a:lnTo>
                    <a:pt x="215815" y="6146"/>
                  </a:lnTo>
                  <a:lnTo>
                    <a:pt x="206417" y="14744"/>
                  </a:lnTo>
                  <a:lnTo>
                    <a:pt x="118076" y="126618"/>
                  </a:lnTo>
                  <a:lnTo>
                    <a:pt x="217534" y="126618"/>
                  </a:lnTo>
                  <a:lnTo>
                    <a:pt x="267682" y="63106"/>
                  </a:lnTo>
                  <a:lnTo>
                    <a:pt x="267809" y="62890"/>
                  </a:lnTo>
                  <a:lnTo>
                    <a:pt x="269270" y="61010"/>
                  </a:lnTo>
                  <a:lnTo>
                    <a:pt x="270578" y="58966"/>
                  </a:lnTo>
                  <a:lnTo>
                    <a:pt x="271683" y="56845"/>
                  </a:lnTo>
                  <a:lnTo>
                    <a:pt x="272013" y="56108"/>
                  </a:lnTo>
                  <a:lnTo>
                    <a:pt x="273016" y="54076"/>
                  </a:lnTo>
                  <a:lnTo>
                    <a:pt x="275848" y="41986"/>
                  </a:lnTo>
                  <a:lnTo>
                    <a:pt x="275848" y="41681"/>
                  </a:lnTo>
                  <a:lnTo>
                    <a:pt x="275988" y="39827"/>
                  </a:lnTo>
                  <a:lnTo>
                    <a:pt x="261218" y="8496"/>
                  </a:lnTo>
                  <a:lnTo>
                    <a:pt x="261040" y="8318"/>
                  </a:lnTo>
                  <a:lnTo>
                    <a:pt x="258919" y="6730"/>
                  </a:lnTo>
                  <a:lnTo>
                    <a:pt x="246791" y="1308"/>
                  </a:lnTo>
                  <a:lnTo>
                    <a:pt x="244644" y="736"/>
                  </a:lnTo>
                  <a:lnTo>
                    <a:pt x="242460" y="342"/>
                  </a:lnTo>
                  <a:lnTo>
                    <a:pt x="239895" y="126"/>
                  </a:lnTo>
                  <a:lnTo>
                    <a:pt x="239310" y="114"/>
                  </a:lnTo>
                  <a:lnTo>
                    <a:pt x="23773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23034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95" y="0"/>
                  </a:moveTo>
                  <a:lnTo>
                    <a:pt x="25529" y="3285"/>
                  </a:lnTo>
                  <a:lnTo>
                    <a:pt x="12244" y="12244"/>
                  </a:lnTo>
                  <a:lnTo>
                    <a:pt x="3285" y="25529"/>
                  </a:lnTo>
                  <a:lnTo>
                    <a:pt x="0" y="41795"/>
                  </a:lnTo>
                  <a:lnTo>
                    <a:pt x="25" y="289623"/>
                  </a:lnTo>
                  <a:lnTo>
                    <a:pt x="3285" y="305774"/>
                  </a:lnTo>
                  <a:lnTo>
                    <a:pt x="12244" y="319063"/>
                  </a:lnTo>
                  <a:lnTo>
                    <a:pt x="25529" y="328020"/>
                  </a:lnTo>
                  <a:lnTo>
                    <a:pt x="41795" y="331304"/>
                  </a:lnTo>
                  <a:lnTo>
                    <a:pt x="58074" y="328020"/>
                  </a:lnTo>
                  <a:lnTo>
                    <a:pt x="71362" y="319063"/>
                  </a:lnTo>
                  <a:lnTo>
                    <a:pt x="80320" y="305774"/>
                  </a:lnTo>
                  <a:lnTo>
                    <a:pt x="83578" y="289623"/>
                  </a:lnTo>
                  <a:lnTo>
                    <a:pt x="83604" y="204685"/>
                  </a:lnTo>
                  <a:lnTo>
                    <a:pt x="217554" y="204685"/>
                  </a:lnTo>
                  <a:lnTo>
                    <a:pt x="186740" y="165658"/>
                  </a:lnTo>
                  <a:lnTo>
                    <a:pt x="217550" y="126631"/>
                  </a:lnTo>
                  <a:lnTo>
                    <a:pt x="83604" y="126631"/>
                  </a:lnTo>
                  <a:lnTo>
                    <a:pt x="83604" y="41795"/>
                  </a:lnTo>
                  <a:lnTo>
                    <a:pt x="80320" y="25529"/>
                  </a:lnTo>
                  <a:lnTo>
                    <a:pt x="71362" y="12244"/>
                  </a:lnTo>
                  <a:lnTo>
                    <a:pt x="58074" y="3285"/>
                  </a:lnTo>
                  <a:lnTo>
                    <a:pt x="41795" y="0"/>
                  </a:lnTo>
                  <a:close/>
                </a:path>
                <a:path w="276225" h="331470">
                  <a:moveTo>
                    <a:pt x="217554" y="204685"/>
                  </a:moveTo>
                  <a:lnTo>
                    <a:pt x="118097" y="204685"/>
                  </a:lnTo>
                  <a:lnTo>
                    <a:pt x="206311" y="316433"/>
                  </a:lnTo>
                  <a:lnTo>
                    <a:pt x="206438" y="316547"/>
                  </a:lnTo>
                  <a:lnTo>
                    <a:pt x="208000" y="318503"/>
                  </a:lnTo>
                  <a:lnTo>
                    <a:pt x="209689" y="320268"/>
                  </a:lnTo>
                  <a:lnTo>
                    <a:pt x="211556" y="321856"/>
                  </a:lnTo>
                  <a:lnTo>
                    <a:pt x="211963" y="322237"/>
                  </a:lnTo>
                  <a:lnTo>
                    <a:pt x="213817" y="323773"/>
                  </a:lnTo>
                  <a:lnTo>
                    <a:pt x="215811" y="325145"/>
                  </a:lnTo>
                  <a:lnTo>
                    <a:pt x="218020" y="326390"/>
                  </a:lnTo>
                  <a:lnTo>
                    <a:pt x="218224" y="326504"/>
                  </a:lnTo>
                  <a:lnTo>
                    <a:pt x="220345" y="327685"/>
                  </a:lnTo>
                  <a:lnTo>
                    <a:pt x="222605" y="328650"/>
                  </a:lnTo>
                  <a:lnTo>
                    <a:pt x="224967" y="329399"/>
                  </a:lnTo>
                  <a:lnTo>
                    <a:pt x="225107" y="329463"/>
                  </a:lnTo>
                  <a:lnTo>
                    <a:pt x="227355" y="330174"/>
                  </a:lnTo>
                  <a:lnTo>
                    <a:pt x="229692" y="330657"/>
                  </a:lnTo>
                  <a:lnTo>
                    <a:pt x="232549" y="331038"/>
                  </a:lnTo>
                  <a:lnTo>
                    <a:pt x="233997" y="331203"/>
                  </a:lnTo>
                  <a:lnTo>
                    <a:pt x="235470" y="331304"/>
                  </a:lnTo>
                  <a:lnTo>
                    <a:pt x="237769" y="331304"/>
                  </a:lnTo>
                  <a:lnTo>
                    <a:pt x="238531" y="331228"/>
                  </a:lnTo>
                  <a:lnTo>
                    <a:pt x="240220" y="331139"/>
                  </a:lnTo>
                  <a:lnTo>
                    <a:pt x="260934" y="323037"/>
                  </a:lnTo>
                  <a:lnTo>
                    <a:pt x="261200" y="322872"/>
                  </a:lnTo>
                  <a:lnTo>
                    <a:pt x="263220" y="321221"/>
                  </a:lnTo>
                  <a:lnTo>
                    <a:pt x="264985" y="319519"/>
                  </a:lnTo>
                  <a:lnTo>
                    <a:pt x="268490" y="315417"/>
                  </a:lnTo>
                  <a:lnTo>
                    <a:pt x="269862" y="313410"/>
                  </a:lnTo>
                  <a:lnTo>
                    <a:pt x="271106" y="311175"/>
                  </a:lnTo>
                  <a:lnTo>
                    <a:pt x="272389" y="308876"/>
                  </a:lnTo>
                  <a:lnTo>
                    <a:pt x="273354" y="306616"/>
                  </a:lnTo>
                  <a:lnTo>
                    <a:pt x="274154" y="304165"/>
                  </a:lnTo>
                  <a:lnTo>
                    <a:pt x="274878" y="301866"/>
                  </a:lnTo>
                  <a:lnTo>
                    <a:pt x="275374" y="299542"/>
                  </a:lnTo>
                  <a:lnTo>
                    <a:pt x="275907" y="295236"/>
                  </a:lnTo>
                  <a:lnTo>
                    <a:pt x="275844" y="289013"/>
                  </a:lnTo>
                  <a:lnTo>
                    <a:pt x="275640" y="286740"/>
                  </a:lnTo>
                  <a:lnTo>
                    <a:pt x="275272" y="284556"/>
                  </a:lnTo>
                  <a:lnTo>
                    <a:pt x="274637" y="282143"/>
                  </a:lnTo>
                  <a:lnTo>
                    <a:pt x="274574" y="281838"/>
                  </a:lnTo>
                  <a:lnTo>
                    <a:pt x="274472" y="281571"/>
                  </a:lnTo>
                  <a:lnTo>
                    <a:pt x="273850" y="279361"/>
                  </a:lnTo>
                  <a:lnTo>
                    <a:pt x="273024" y="277228"/>
                  </a:lnTo>
                  <a:lnTo>
                    <a:pt x="271919" y="274955"/>
                  </a:lnTo>
                  <a:lnTo>
                    <a:pt x="271818" y="274701"/>
                  </a:lnTo>
                  <a:lnTo>
                    <a:pt x="271678" y="274472"/>
                  </a:lnTo>
                  <a:lnTo>
                    <a:pt x="270598" y="272326"/>
                  </a:lnTo>
                  <a:lnTo>
                    <a:pt x="269290" y="270294"/>
                  </a:lnTo>
                  <a:lnTo>
                    <a:pt x="267741" y="268312"/>
                  </a:lnTo>
                  <a:lnTo>
                    <a:pt x="267690" y="268185"/>
                  </a:lnTo>
                  <a:lnTo>
                    <a:pt x="217554" y="204685"/>
                  </a:lnTo>
                  <a:close/>
                </a:path>
                <a:path w="276225" h="331470">
                  <a:moveTo>
                    <a:pt x="237769" y="0"/>
                  </a:moveTo>
                  <a:lnTo>
                    <a:pt x="235470" y="0"/>
                  </a:lnTo>
                  <a:lnTo>
                    <a:pt x="233997" y="114"/>
                  </a:lnTo>
                  <a:lnTo>
                    <a:pt x="232397" y="292"/>
                  </a:lnTo>
                  <a:lnTo>
                    <a:pt x="232079" y="355"/>
                  </a:lnTo>
                  <a:lnTo>
                    <a:pt x="229692" y="635"/>
                  </a:lnTo>
                  <a:lnTo>
                    <a:pt x="211556" y="9448"/>
                  </a:lnTo>
                  <a:lnTo>
                    <a:pt x="209689" y="11036"/>
                  </a:lnTo>
                  <a:lnTo>
                    <a:pt x="208000" y="12788"/>
                  </a:lnTo>
                  <a:lnTo>
                    <a:pt x="206438" y="14757"/>
                  </a:lnTo>
                  <a:lnTo>
                    <a:pt x="206311" y="14859"/>
                  </a:lnTo>
                  <a:lnTo>
                    <a:pt x="118097" y="126631"/>
                  </a:lnTo>
                  <a:lnTo>
                    <a:pt x="217550" y="126631"/>
                  </a:lnTo>
                  <a:lnTo>
                    <a:pt x="267690" y="63119"/>
                  </a:lnTo>
                  <a:lnTo>
                    <a:pt x="269290" y="60998"/>
                  </a:lnTo>
                  <a:lnTo>
                    <a:pt x="270598" y="58978"/>
                  </a:lnTo>
                  <a:lnTo>
                    <a:pt x="271678" y="56832"/>
                  </a:lnTo>
                  <a:lnTo>
                    <a:pt x="271818" y="56591"/>
                  </a:lnTo>
                  <a:lnTo>
                    <a:pt x="271919" y="56349"/>
                  </a:lnTo>
                  <a:lnTo>
                    <a:pt x="272046" y="56121"/>
                  </a:lnTo>
                  <a:lnTo>
                    <a:pt x="273024" y="54076"/>
                  </a:lnTo>
                  <a:lnTo>
                    <a:pt x="273850" y="51955"/>
                  </a:lnTo>
                  <a:lnTo>
                    <a:pt x="274472" y="49733"/>
                  </a:lnTo>
                  <a:lnTo>
                    <a:pt x="274574" y="49453"/>
                  </a:lnTo>
                  <a:lnTo>
                    <a:pt x="274701" y="48869"/>
                  </a:lnTo>
                  <a:lnTo>
                    <a:pt x="275272" y="46736"/>
                  </a:lnTo>
                  <a:lnTo>
                    <a:pt x="275640" y="44551"/>
                  </a:lnTo>
                  <a:lnTo>
                    <a:pt x="275869" y="41998"/>
                  </a:lnTo>
                  <a:lnTo>
                    <a:pt x="275932" y="40614"/>
                  </a:lnTo>
                  <a:lnTo>
                    <a:pt x="275907" y="36080"/>
                  </a:lnTo>
                  <a:lnTo>
                    <a:pt x="275374" y="31762"/>
                  </a:lnTo>
                  <a:lnTo>
                    <a:pt x="274878" y="29425"/>
                  </a:lnTo>
                  <a:lnTo>
                    <a:pt x="274129" y="27101"/>
                  </a:lnTo>
                  <a:lnTo>
                    <a:pt x="273354" y="24701"/>
                  </a:lnTo>
                  <a:lnTo>
                    <a:pt x="272389" y="22440"/>
                  </a:lnTo>
                  <a:lnTo>
                    <a:pt x="271106" y="20116"/>
                  </a:lnTo>
                  <a:lnTo>
                    <a:pt x="269862" y="17907"/>
                  </a:lnTo>
                  <a:lnTo>
                    <a:pt x="268490" y="15887"/>
                  </a:lnTo>
                  <a:lnTo>
                    <a:pt x="264985" y="11785"/>
                  </a:lnTo>
                  <a:lnTo>
                    <a:pt x="263220" y="10071"/>
                  </a:lnTo>
                  <a:lnTo>
                    <a:pt x="261239" y="8509"/>
                  </a:lnTo>
                  <a:lnTo>
                    <a:pt x="261061" y="8318"/>
                  </a:lnTo>
                  <a:lnTo>
                    <a:pt x="258940" y="6718"/>
                  </a:lnTo>
                  <a:lnTo>
                    <a:pt x="256895" y="5422"/>
                  </a:lnTo>
                  <a:lnTo>
                    <a:pt x="254520" y="4191"/>
                  </a:lnTo>
                  <a:lnTo>
                    <a:pt x="254279" y="4102"/>
                  </a:lnTo>
                  <a:lnTo>
                    <a:pt x="252018" y="2984"/>
                  </a:lnTo>
                  <a:lnTo>
                    <a:pt x="249885" y="2159"/>
                  </a:lnTo>
                  <a:lnTo>
                    <a:pt x="247383" y="1435"/>
                  </a:lnTo>
                  <a:lnTo>
                    <a:pt x="246799" y="1308"/>
                  </a:lnTo>
                  <a:lnTo>
                    <a:pt x="244678" y="762"/>
                  </a:lnTo>
                  <a:lnTo>
                    <a:pt x="242468" y="355"/>
                  </a:lnTo>
                  <a:lnTo>
                    <a:pt x="239915" y="139"/>
                  </a:lnTo>
                  <a:lnTo>
                    <a:pt x="238531" y="88"/>
                  </a:lnTo>
                  <a:lnTo>
                    <a:pt x="237769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22242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3206" y="0"/>
                  </a:moveTo>
                  <a:lnTo>
                    <a:pt x="116935" y="23025"/>
                  </a:lnTo>
                  <a:lnTo>
                    <a:pt x="3422" y="276288"/>
                  </a:lnTo>
                  <a:lnTo>
                    <a:pt x="0" y="291414"/>
                  </a:lnTo>
                  <a:lnTo>
                    <a:pt x="2550" y="306162"/>
                  </a:lnTo>
                  <a:lnTo>
                    <a:pt x="10442" y="318875"/>
                  </a:lnTo>
                  <a:lnTo>
                    <a:pt x="23043" y="327901"/>
                  </a:lnTo>
                  <a:lnTo>
                    <a:pt x="38164" y="331323"/>
                  </a:lnTo>
                  <a:lnTo>
                    <a:pt x="52912" y="328772"/>
                  </a:lnTo>
                  <a:lnTo>
                    <a:pt x="65629" y="320880"/>
                  </a:lnTo>
                  <a:lnTo>
                    <a:pt x="74656" y="308279"/>
                  </a:lnTo>
                  <a:lnTo>
                    <a:pt x="152622" y="134289"/>
                  </a:lnTo>
                  <a:lnTo>
                    <a:pt x="238190" y="134289"/>
                  </a:lnTo>
                  <a:lnTo>
                    <a:pt x="188321" y="23025"/>
                  </a:lnTo>
                  <a:lnTo>
                    <a:pt x="157460" y="292"/>
                  </a:lnTo>
                  <a:lnTo>
                    <a:pt x="155136" y="76"/>
                  </a:lnTo>
                  <a:lnTo>
                    <a:pt x="153206" y="0"/>
                  </a:lnTo>
                  <a:close/>
                </a:path>
                <a:path w="305434" h="331470">
                  <a:moveTo>
                    <a:pt x="238190" y="134289"/>
                  </a:moveTo>
                  <a:lnTo>
                    <a:pt x="152622" y="134289"/>
                  </a:lnTo>
                  <a:lnTo>
                    <a:pt x="230587" y="308279"/>
                  </a:lnTo>
                  <a:lnTo>
                    <a:pt x="239614" y="320880"/>
                  </a:lnTo>
                  <a:lnTo>
                    <a:pt x="252331" y="328772"/>
                  </a:lnTo>
                  <a:lnTo>
                    <a:pt x="267079" y="331323"/>
                  </a:lnTo>
                  <a:lnTo>
                    <a:pt x="282200" y="327901"/>
                  </a:lnTo>
                  <a:lnTo>
                    <a:pt x="294808" y="318875"/>
                  </a:lnTo>
                  <a:lnTo>
                    <a:pt x="302704" y="306162"/>
                  </a:lnTo>
                  <a:lnTo>
                    <a:pt x="305256" y="291414"/>
                  </a:lnTo>
                  <a:lnTo>
                    <a:pt x="301834" y="276288"/>
                  </a:lnTo>
                  <a:lnTo>
                    <a:pt x="238190" y="134289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18306" y="4695164"/>
              <a:ext cx="347980" cy="336550"/>
            </a:xfrm>
            <a:custGeom>
              <a:avLst/>
              <a:gdLst/>
              <a:ahLst/>
              <a:cxnLst/>
              <a:rect l="l" t="t" r="r" b="b"/>
              <a:pathLst>
                <a:path w="347979" h="336550">
                  <a:moveTo>
                    <a:pt x="174162" y="0"/>
                  </a:moveTo>
                  <a:lnTo>
                    <a:pt x="135007" y="4165"/>
                  </a:lnTo>
                  <a:lnTo>
                    <a:pt x="93755" y="17682"/>
                  </a:lnTo>
                  <a:lnTo>
                    <a:pt x="58820" y="40080"/>
                  </a:lnTo>
                  <a:lnTo>
                    <a:pt x="31089" y="69717"/>
                  </a:lnTo>
                  <a:lnTo>
                    <a:pt x="11450" y="104951"/>
                  </a:lnTo>
                  <a:lnTo>
                    <a:pt x="791" y="144140"/>
                  </a:lnTo>
                  <a:lnTo>
                    <a:pt x="0" y="185641"/>
                  </a:lnTo>
                  <a:lnTo>
                    <a:pt x="9963" y="227812"/>
                  </a:lnTo>
                  <a:lnTo>
                    <a:pt x="35376" y="272216"/>
                  </a:lnTo>
                  <a:lnTo>
                    <a:pt x="73212" y="306370"/>
                  </a:lnTo>
                  <a:lnTo>
                    <a:pt x="120474" y="328305"/>
                  </a:lnTo>
                  <a:lnTo>
                    <a:pt x="174162" y="336054"/>
                  </a:lnTo>
                  <a:lnTo>
                    <a:pt x="174162" y="258724"/>
                  </a:lnTo>
                  <a:lnTo>
                    <a:pt x="173641" y="258711"/>
                  </a:lnTo>
                  <a:lnTo>
                    <a:pt x="136511" y="251496"/>
                  </a:lnTo>
                  <a:lnTo>
                    <a:pt x="108642" y="232562"/>
                  </a:lnTo>
                  <a:lnTo>
                    <a:pt x="91356" y="203322"/>
                  </a:lnTo>
                  <a:lnTo>
                    <a:pt x="85973" y="165188"/>
                  </a:lnTo>
                  <a:lnTo>
                    <a:pt x="93030" y="129253"/>
                  </a:lnTo>
                  <a:lnTo>
                    <a:pt x="111198" y="101650"/>
                  </a:lnTo>
                  <a:lnTo>
                    <a:pt x="138801" y="84010"/>
                  </a:lnTo>
                  <a:lnTo>
                    <a:pt x="174087" y="77977"/>
                  </a:lnTo>
                  <a:lnTo>
                    <a:pt x="174162" y="0"/>
                  </a:lnTo>
                  <a:close/>
                </a:path>
                <a:path w="347979" h="336550">
                  <a:moveTo>
                    <a:pt x="174162" y="0"/>
                  </a:moveTo>
                  <a:lnTo>
                    <a:pt x="174162" y="77965"/>
                  </a:lnTo>
                  <a:lnTo>
                    <a:pt x="175457" y="77977"/>
                  </a:lnTo>
                  <a:lnTo>
                    <a:pt x="211328" y="85264"/>
                  </a:lnTo>
                  <a:lnTo>
                    <a:pt x="239008" y="104328"/>
                  </a:lnTo>
                  <a:lnTo>
                    <a:pt x="256639" y="133211"/>
                  </a:lnTo>
                  <a:lnTo>
                    <a:pt x="262363" y="169951"/>
                  </a:lnTo>
                  <a:lnTo>
                    <a:pt x="255175" y="206067"/>
                  </a:lnTo>
                  <a:lnTo>
                    <a:pt x="236665" y="234311"/>
                  </a:lnTo>
                  <a:lnTo>
                    <a:pt x="208953" y="252568"/>
                  </a:lnTo>
                  <a:lnTo>
                    <a:pt x="174233" y="258711"/>
                  </a:lnTo>
                  <a:lnTo>
                    <a:pt x="174162" y="336054"/>
                  </a:lnTo>
                  <a:lnTo>
                    <a:pt x="174428" y="336054"/>
                  </a:lnTo>
                  <a:lnTo>
                    <a:pt x="214454" y="331924"/>
                  </a:lnTo>
                  <a:lnTo>
                    <a:pt x="251035" y="319773"/>
                  </a:lnTo>
                  <a:lnTo>
                    <a:pt x="283824" y="299764"/>
                  </a:lnTo>
                  <a:lnTo>
                    <a:pt x="312477" y="272059"/>
                  </a:lnTo>
                  <a:lnTo>
                    <a:pt x="336261" y="233026"/>
                  </a:lnTo>
                  <a:lnTo>
                    <a:pt x="347929" y="189164"/>
                  </a:lnTo>
                  <a:lnTo>
                    <a:pt x="347481" y="143800"/>
                  </a:lnTo>
                  <a:lnTo>
                    <a:pt x="334915" y="100261"/>
                  </a:lnTo>
                  <a:lnTo>
                    <a:pt x="310229" y="61874"/>
                  </a:lnTo>
                  <a:lnTo>
                    <a:pt x="280341" y="34082"/>
                  </a:lnTo>
                  <a:lnTo>
                    <a:pt x="212130" y="3345"/>
                  </a:lnTo>
                  <a:lnTo>
                    <a:pt x="174162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72559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2623" y="0"/>
                  </a:moveTo>
                  <a:lnTo>
                    <a:pt x="152026" y="0"/>
                  </a:lnTo>
                  <a:lnTo>
                    <a:pt x="150121" y="76"/>
                  </a:lnTo>
                  <a:lnTo>
                    <a:pt x="116924" y="23025"/>
                  </a:lnTo>
                  <a:lnTo>
                    <a:pt x="3424" y="276301"/>
                  </a:lnTo>
                  <a:lnTo>
                    <a:pt x="0" y="291421"/>
                  </a:lnTo>
                  <a:lnTo>
                    <a:pt x="2547" y="306170"/>
                  </a:lnTo>
                  <a:lnTo>
                    <a:pt x="10439" y="318886"/>
                  </a:lnTo>
                  <a:lnTo>
                    <a:pt x="23045" y="327913"/>
                  </a:lnTo>
                  <a:lnTo>
                    <a:pt x="38168" y="331336"/>
                  </a:lnTo>
                  <a:lnTo>
                    <a:pt x="52917" y="328783"/>
                  </a:lnTo>
                  <a:lnTo>
                    <a:pt x="65631" y="320888"/>
                  </a:lnTo>
                  <a:lnTo>
                    <a:pt x="74645" y="308279"/>
                  </a:lnTo>
                  <a:lnTo>
                    <a:pt x="82710" y="290283"/>
                  </a:lnTo>
                  <a:lnTo>
                    <a:pt x="152623" y="290283"/>
                  </a:lnTo>
                  <a:lnTo>
                    <a:pt x="152623" y="220992"/>
                  </a:lnTo>
                  <a:lnTo>
                    <a:pt x="113774" y="220992"/>
                  </a:lnTo>
                  <a:lnTo>
                    <a:pt x="152623" y="134315"/>
                  </a:lnTo>
                  <a:lnTo>
                    <a:pt x="152623" y="0"/>
                  </a:lnTo>
                  <a:close/>
                </a:path>
                <a:path w="305434" h="331470">
                  <a:moveTo>
                    <a:pt x="238189" y="134302"/>
                  </a:moveTo>
                  <a:lnTo>
                    <a:pt x="152636" y="134302"/>
                  </a:lnTo>
                  <a:lnTo>
                    <a:pt x="191473" y="220992"/>
                  </a:lnTo>
                  <a:lnTo>
                    <a:pt x="152623" y="220992"/>
                  </a:lnTo>
                  <a:lnTo>
                    <a:pt x="152623" y="290283"/>
                  </a:lnTo>
                  <a:lnTo>
                    <a:pt x="222537" y="290283"/>
                  </a:lnTo>
                  <a:lnTo>
                    <a:pt x="230601" y="308279"/>
                  </a:lnTo>
                  <a:lnTo>
                    <a:pt x="239621" y="320888"/>
                  </a:lnTo>
                  <a:lnTo>
                    <a:pt x="252333" y="328783"/>
                  </a:lnTo>
                  <a:lnTo>
                    <a:pt x="267076" y="331336"/>
                  </a:lnTo>
                  <a:lnTo>
                    <a:pt x="282189" y="327913"/>
                  </a:lnTo>
                  <a:lnTo>
                    <a:pt x="294799" y="318886"/>
                  </a:lnTo>
                  <a:lnTo>
                    <a:pt x="302698" y="306170"/>
                  </a:lnTo>
                  <a:lnTo>
                    <a:pt x="305251" y="291421"/>
                  </a:lnTo>
                  <a:lnTo>
                    <a:pt x="301823" y="276301"/>
                  </a:lnTo>
                  <a:lnTo>
                    <a:pt x="238189" y="134302"/>
                  </a:lnTo>
                  <a:close/>
                </a:path>
                <a:path w="305434" h="331470">
                  <a:moveTo>
                    <a:pt x="153208" y="0"/>
                  </a:moveTo>
                  <a:lnTo>
                    <a:pt x="152623" y="0"/>
                  </a:lnTo>
                  <a:lnTo>
                    <a:pt x="152623" y="134315"/>
                  </a:lnTo>
                  <a:lnTo>
                    <a:pt x="238189" y="134302"/>
                  </a:lnTo>
                  <a:lnTo>
                    <a:pt x="188323" y="23025"/>
                  </a:lnTo>
                  <a:lnTo>
                    <a:pt x="155913" y="139"/>
                  </a:lnTo>
                  <a:lnTo>
                    <a:pt x="155151" y="76"/>
                  </a:lnTo>
                  <a:lnTo>
                    <a:pt x="153208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77802" y="5067604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194525" y="0"/>
                  </a:moveTo>
                  <a:lnTo>
                    <a:pt x="19735" y="0"/>
                  </a:lnTo>
                  <a:lnTo>
                    <a:pt x="11513" y="1771"/>
                  </a:lnTo>
                  <a:lnTo>
                    <a:pt x="4976" y="6545"/>
                  </a:lnTo>
                  <a:lnTo>
                    <a:pt x="885" y="13507"/>
                  </a:lnTo>
                  <a:lnTo>
                    <a:pt x="0" y="21843"/>
                  </a:lnTo>
                  <a:lnTo>
                    <a:pt x="11180" y="68690"/>
                  </a:lnTo>
                  <a:lnTo>
                    <a:pt x="32869" y="110406"/>
                  </a:lnTo>
                  <a:lnTo>
                    <a:pt x="63558" y="145481"/>
                  </a:lnTo>
                  <a:lnTo>
                    <a:pt x="101737" y="172405"/>
                  </a:lnTo>
                  <a:lnTo>
                    <a:pt x="145896" y="189668"/>
                  </a:lnTo>
                  <a:lnTo>
                    <a:pt x="194525" y="195757"/>
                  </a:lnTo>
                  <a:lnTo>
                    <a:pt x="243155" y="189668"/>
                  </a:lnTo>
                  <a:lnTo>
                    <a:pt x="287315" y="172405"/>
                  </a:lnTo>
                  <a:lnTo>
                    <a:pt x="325496" y="145481"/>
                  </a:lnTo>
                  <a:lnTo>
                    <a:pt x="356189" y="110406"/>
                  </a:lnTo>
                  <a:lnTo>
                    <a:pt x="372136" y="79745"/>
                  </a:lnTo>
                  <a:lnTo>
                    <a:pt x="216632" y="79745"/>
                  </a:lnTo>
                  <a:lnTo>
                    <a:pt x="205974" y="77808"/>
                  </a:lnTo>
                  <a:lnTo>
                    <a:pt x="197794" y="70711"/>
                  </a:lnTo>
                  <a:lnTo>
                    <a:pt x="194525" y="59626"/>
                  </a:lnTo>
                  <a:lnTo>
                    <a:pt x="194525" y="0"/>
                  </a:lnTo>
                  <a:close/>
                </a:path>
                <a:path w="389254" h="196214">
                  <a:moveTo>
                    <a:pt x="369328" y="0"/>
                  </a:moveTo>
                  <a:lnTo>
                    <a:pt x="321182" y="0"/>
                  </a:lnTo>
                  <a:lnTo>
                    <a:pt x="227329" y="75349"/>
                  </a:lnTo>
                  <a:lnTo>
                    <a:pt x="216632" y="79745"/>
                  </a:lnTo>
                  <a:lnTo>
                    <a:pt x="372136" y="79745"/>
                  </a:lnTo>
                  <a:lnTo>
                    <a:pt x="377885" y="68690"/>
                  </a:lnTo>
                  <a:lnTo>
                    <a:pt x="389077" y="21844"/>
                  </a:lnTo>
                  <a:lnTo>
                    <a:pt x="388188" y="13507"/>
                  </a:lnTo>
                  <a:lnTo>
                    <a:pt x="384089" y="6545"/>
                  </a:lnTo>
                  <a:lnTo>
                    <a:pt x="377547" y="1771"/>
                  </a:lnTo>
                  <a:lnTo>
                    <a:pt x="369328" y="0"/>
                  </a:lnTo>
                  <a:close/>
                </a:path>
              </a:pathLst>
            </a:custGeom>
            <a:solidFill>
              <a:srgbClr val="F2D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72328" y="4794863"/>
              <a:ext cx="234950" cy="353060"/>
            </a:xfrm>
            <a:custGeom>
              <a:avLst/>
              <a:gdLst/>
              <a:ahLst/>
              <a:cxnLst/>
              <a:rect l="l" t="t" r="r" b="b"/>
              <a:pathLst>
                <a:path w="234950" h="353060">
                  <a:moveTo>
                    <a:pt x="22100" y="0"/>
                  </a:moveTo>
                  <a:lnTo>
                    <a:pt x="11447" y="1936"/>
                  </a:lnTo>
                  <a:lnTo>
                    <a:pt x="3268" y="9030"/>
                  </a:lnTo>
                  <a:lnTo>
                    <a:pt x="0" y="20113"/>
                  </a:lnTo>
                  <a:lnTo>
                    <a:pt x="0" y="332368"/>
                  </a:lnTo>
                  <a:lnTo>
                    <a:pt x="3268" y="343451"/>
                  </a:lnTo>
                  <a:lnTo>
                    <a:pt x="11447" y="350546"/>
                  </a:lnTo>
                  <a:lnTo>
                    <a:pt x="22100" y="352486"/>
                  </a:lnTo>
                  <a:lnTo>
                    <a:pt x="32791" y="348103"/>
                  </a:lnTo>
                  <a:lnTo>
                    <a:pt x="227012" y="192185"/>
                  </a:lnTo>
                  <a:lnTo>
                    <a:pt x="232741" y="184902"/>
                  </a:lnTo>
                  <a:lnTo>
                    <a:pt x="234651" y="176240"/>
                  </a:lnTo>
                  <a:lnTo>
                    <a:pt x="232741" y="167578"/>
                  </a:lnTo>
                  <a:lnTo>
                    <a:pt x="227012" y="160295"/>
                  </a:lnTo>
                  <a:lnTo>
                    <a:pt x="32791" y="4390"/>
                  </a:lnTo>
                  <a:lnTo>
                    <a:pt x="22100" y="0"/>
                  </a:lnTo>
                  <a:close/>
                </a:path>
              </a:pathLst>
            </a:custGeom>
            <a:solidFill>
              <a:srgbClr val="86B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7712" y="4695139"/>
              <a:ext cx="114689" cy="1003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17350" y="4873929"/>
              <a:ext cx="115290" cy="115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3579" y="5120665"/>
              <a:ext cx="623303" cy="1614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91756" y="5130939"/>
              <a:ext cx="679551" cy="172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49298" y="5118557"/>
              <a:ext cx="584720" cy="1726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16522" y="4273061"/>
            <a:ext cx="94331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Bef>
                <a:spcPts val="2250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«Кораблике» делать покупки удобно! В любом нашем магазине профессиональные продавцы-консультанты готовы помочь выбрать нужный товар. Во всех торговых залах есть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пеленальные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комнаты и детский кинотеатр, чтобы шопинг с малышами был максимально комфортным. А при необходимости покупки можно совершить не выходя из дома, пользуясь удобным интернет – магазином или соответствующим мобильным приложением.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Таким образом, каждый день мы делаем все, чтобы следовать главному лозунгу компании: 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«ДАРИМ УЛЫБКУ ДЕТЯМ»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r="10954"/>
          <a:stretch/>
        </p:blipFill>
        <p:spPr>
          <a:xfrm>
            <a:off x="492368" y="320081"/>
            <a:ext cx="5176255" cy="3790038"/>
          </a:xfrm>
          <a:prstGeom prst="rect">
            <a:avLst/>
          </a:prstGeom>
        </p:spPr>
      </p:pic>
      <p:pic>
        <p:nvPicPr>
          <p:cNvPr id="36" name="Объект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/>
          <a:stretch/>
        </p:blipFill>
        <p:spPr>
          <a:xfrm>
            <a:off x="5996763" y="320081"/>
            <a:ext cx="4753206" cy="379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43962" y="477936"/>
            <a:ext cx="12130454" cy="1120096"/>
            <a:chOff x="105507" y="156204"/>
            <a:chExt cx="12054254" cy="994883"/>
          </a:xfrm>
        </p:grpSpPr>
        <p:grpSp>
          <p:nvGrpSpPr>
            <p:cNvPr id="36" name="Группа 35"/>
            <p:cNvGrpSpPr/>
            <p:nvPr/>
          </p:nvGrpSpPr>
          <p:grpSpPr>
            <a:xfrm rot="16200000">
              <a:off x="8597246" y="-2441758"/>
              <a:ext cx="964554" cy="6160477"/>
              <a:chOff x="10811856" y="-1132"/>
              <a:chExt cx="996212" cy="6844680"/>
            </a:xfrm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11215861" y="-1131"/>
                <a:ext cx="592207" cy="6844679"/>
                <a:chOff x="10872962" y="-189925"/>
                <a:chExt cx="594067" cy="7556500"/>
              </a:xfrm>
            </p:grpSpPr>
            <p:sp>
              <p:nvSpPr>
                <p:cNvPr id="44" name="object 2"/>
                <p:cNvSpPr/>
                <p:nvPr/>
              </p:nvSpPr>
              <p:spPr>
                <a:xfrm>
                  <a:off x="10872962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635" y="7480300"/>
                      </a:moveTo>
                      <a:lnTo>
                        <a:pt x="141274" y="7480300"/>
                      </a:lnTo>
                      <a:lnTo>
                        <a:pt x="141693" y="7493000"/>
                      </a:lnTo>
                      <a:lnTo>
                        <a:pt x="142036" y="7493000"/>
                      </a:lnTo>
                      <a:lnTo>
                        <a:pt x="145786" y="7518400"/>
                      </a:lnTo>
                      <a:lnTo>
                        <a:pt x="145948" y="7543800"/>
                      </a:lnTo>
                      <a:lnTo>
                        <a:pt x="144312" y="7556500"/>
                      </a:lnTo>
                      <a:lnTo>
                        <a:pt x="236026" y="7556500"/>
                      </a:lnTo>
                      <a:lnTo>
                        <a:pt x="236044" y="7518400"/>
                      </a:lnTo>
                      <a:lnTo>
                        <a:pt x="231635" y="7480300"/>
                      </a:lnTo>
                      <a:close/>
                    </a:path>
                    <a:path w="236854" h="7556500">
                      <a:moveTo>
                        <a:pt x="229114" y="7467600"/>
                      </a:moveTo>
                      <a:lnTo>
                        <a:pt x="137426" y="7467600"/>
                      </a:lnTo>
                      <a:lnTo>
                        <a:pt x="139814" y="7480300"/>
                      </a:lnTo>
                      <a:lnTo>
                        <a:pt x="230580" y="7480300"/>
                      </a:lnTo>
                      <a:lnTo>
                        <a:pt x="229114" y="7467600"/>
                      </a:lnTo>
                      <a:close/>
                    </a:path>
                    <a:path w="236854" h="7556500">
                      <a:moveTo>
                        <a:pt x="228396" y="6705600"/>
                      </a:moveTo>
                      <a:lnTo>
                        <a:pt x="136245" y="6705600"/>
                      </a:lnTo>
                      <a:lnTo>
                        <a:pt x="135724" y="6718300"/>
                      </a:lnTo>
                      <a:lnTo>
                        <a:pt x="18846" y="6985000"/>
                      </a:lnTo>
                      <a:lnTo>
                        <a:pt x="10909" y="7010400"/>
                      </a:lnTo>
                      <a:lnTo>
                        <a:pt x="5062" y="7035800"/>
                      </a:lnTo>
                      <a:lnTo>
                        <a:pt x="1417" y="7061200"/>
                      </a:lnTo>
                      <a:lnTo>
                        <a:pt x="88" y="7086600"/>
                      </a:lnTo>
                      <a:lnTo>
                        <a:pt x="1417" y="7124700"/>
                      </a:lnTo>
                      <a:lnTo>
                        <a:pt x="5062" y="7150100"/>
                      </a:lnTo>
                      <a:lnTo>
                        <a:pt x="10909" y="7175500"/>
                      </a:lnTo>
                      <a:lnTo>
                        <a:pt x="18846" y="7188200"/>
                      </a:lnTo>
                      <a:lnTo>
                        <a:pt x="135559" y="7467600"/>
                      </a:lnTo>
                      <a:lnTo>
                        <a:pt x="227266" y="7467600"/>
                      </a:lnTo>
                      <a:lnTo>
                        <a:pt x="225069" y="7454900"/>
                      </a:lnTo>
                      <a:lnTo>
                        <a:pt x="223786" y="7454900"/>
                      </a:lnTo>
                      <a:lnTo>
                        <a:pt x="105283" y="7175500"/>
                      </a:lnTo>
                      <a:lnTo>
                        <a:pt x="98929" y="7162800"/>
                      </a:lnTo>
                      <a:lnTo>
                        <a:pt x="94251" y="7137400"/>
                      </a:lnTo>
                      <a:lnTo>
                        <a:pt x="91361" y="7112000"/>
                      </a:lnTo>
                      <a:lnTo>
                        <a:pt x="90373" y="7086600"/>
                      </a:lnTo>
                      <a:lnTo>
                        <a:pt x="91361" y="7061200"/>
                      </a:lnTo>
                      <a:lnTo>
                        <a:pt x="94251" y="7048500"/>
                      </a:lnTo>
                      <a:lnTo>
                        <a:pt x="98929" y="7023100"/>
                      </a:lnTo>
                      <a:lnTo>
                        <a:pt x="105283" y="6997700"/>
                      </a:lnTo>
                      <a:lnTo>
                        <a:pt x="222605" y="6731000"/>
                      </a:lnTo>
                      <a:lnTo>
                        <a:pt x="223786" y="6731000"/>
                      </a:lnTo>
                      <a:lnTo>
                        <a:pt x="224993" y="6718300"/>
                      </a:lnTo>
                      <a:lnTo>
                        <a:pt x="227025" y="6718300"/>
                      </a:lnTo>
                      <a:lnTo>
                        <a:pt x="228396" y="6705600"/>
                      </a:lnTo>
                      <a:close/>
                    </a:path>
                    <a:path w="236854" h="7556500">
                      <a:moveTo>
                        <a:pt x="228736" y="5816600"/>
                      </a:moveTo>
                      <a:lnTo>
                        <a:pt x="135724" y="5816600"/>
                      </a:lnTo>
                      <a:lnTo>
                        <a:pt x="18846" y="6096000"/>
                      </a:lnTo>
                      <a:lnTo>
                        <a:pt x="9766" y="6121400"/>
                      </a:lnTo>
                      <a:lnTo>
                        <a:pt x="3629" y="6146800"/>
                      </a:lnTo>
                      <a:lnTo>
                        <a:pt x="430" y="6172200"/>
                      </a:lnTo>
                      <a:lnTo>
                        <a:pt x="165" y="6210300"/>
                      </a:lnTo>
                      <a:lnTo>
                        <a:pt x="393" y="6210300"/>
                      </a:lnTo>
                      <a:lnTo>
                        <a:pt x="2312" y="6235700"/>
                      </a:lnTo>
                      <a:lnTo>
                        <a:pt x="6076" y="6261100"/>
                      </a:lnTo>
                      <a:lnTo>
                        <a:pt x="11612" y="6286500"/>
                      </a:lnTo>
                      <a:lnTo>
                        <a:pt x="18846" y="6299200"/>
                      </a:lnTo>
                      <a:lnTo>
                        <a:pt x="135978" y="6578600"/>
                      </a:lnTo>
                      <a:lnTo>
                        <a:pt x="139382" y="6578600"/>
                      </a:lnTo>
                      <a:lnTo>
                        <a:pt x="141439" y="6591300"/>
                      </a:lnTo>
                      <a:lnTo>
                        <a:pt x="141859" y="6604000"/>
                      </a:lnTo>
                      <a:lnTo>
                        <a:pt x="142201" y="6604000"/>
                      </a:lnTo>
                      <a:lnTo>
                        <a:pt x="145281" y="6629400"/>
                      </a:lnTo>
                      <a:lnTo>
                        <a:pt x="146197" y="6642100"/>
                      </a:lnTo>
                      <a:lnTo>
                        <a:pt x="144925" y="6667500"/>
                      </a:lnTo>
                      <a:lnTo>
                        <a:pt x="141439" y="6692900"/>
                      </a:lnTo>
                      <a:lnTo>
                        <a:pt x="139738" y="6692900"/>
                      </a:lnTo>
                      <a:lnTo>
                        <a:pt x="139738" y="6705600"/>
                      </a:lnTo>
                      <a:lnTo>
                        <a:pt x="230517" y="6705600"/>
                      </a:lnTo>
                      <a:lnTo>
                        <a:pt x="234784" y="6680200"/>
                      </a:lnTo>
                      <a:lnTo>
                        <a:pt x="236447" y="6654800"/>
                      </a:lnTo>
                      <a:lnTo>
                        <a:pt x="235487" y="6616700"/>
                      </a:lnTo>
                      <a:lnTo>
                        <a:pt x="231889" y="6591300"/>
                      </a:lnTo>
                      <a:lnTo>
                        <a:pt x="230870" y="6591300"/>
                      </a:lnTo>
                      <a:lnTo>
                        <a:pt x="228971" y="6578600"/>
                      </a:lnTo>
                      <a:lnTo>
                        <a:pt x="226210" y="6565900"/>
                      </a:lnTo>
                      <a:lnTo>
                        <a:pt x="222605" y="6553200"/>
                      </a:lnTo>
                      <a:lnTo>
                        <a:pt x="105371" y="6286500"/>
                      </a:lnTo>
                      <a:lnTo>
                        <a:pt x="98967" y="6261100"/>
                      </a:lnTo>
                      <a:lnTo>
                        <a:pt x="94262" y="6248400"/>
                      </a:lnTo>
                      <a:lnTo>
                        <a:pt x="91363" y="6223000"/>
                      </a:lnTo>
                      <a:lnTo>
                        <a:pt x="90373" y="6197600"/>
                      </a:lnTo>
                      <a:lnTo>
                        <a:pt x="91361" y="6172200"/>
                      </a:lnTo>
                      <a:lnTo>
                        <a:pt x="94251" y="6146800"/>
                      </a:lnTo>
                      <a:lnTo>
                        <a:pt x="98929" y="6134100"/>
                      </a:lnTo>
                      <a:lnTo>
                        <a:pt x="105283" y="6108700"/>
                      </a:lnTo>
                      <a:lnTo>
                        <a:pt x="222605" y="5842000"/>
                      </a:lnTo>
                      <a:lnTo>
                        <a:pt x="226053" y="5829300"/>
                      </a:lnTo>
                      <a:lnTo>
                        <a:pt x="228736" y="5816600"/>
                      </a:lnTo>
                      <a:close/>
                    </a:path>
                    <a:path w="236854" h="7556500">
                      <a:moveTo>
                        <a:pt x="233464" y="5791200"/>
                      </a:moveTo>
                      <a:lnTo>
                        <a:pt x="142252" y="5791200"/>
                      </a:lnTo>
                      <a:lnTo>
                        <a:pt x="140576" y="5803900"/>
                      </a:lnTo>
                      <a:lnTo>
                        <a:pt x="138417" y="5816600"/>
                      </a:lnTo>
                      <a:lnTo>
                        <a:pt x="230653" y="5816600"/>
                      </a:lnTo>
                      <a:lnTo>
                        <a:pt x="231800" y="5803900"/>
                      </a:lnTo>
                      <a:lnTo>
                        <a:pt x="232714" y="5803900"/>
                      </a:lnTo>
                      <a:lnTo>
                        <a:pt x="233464" y="5791200"/>
                      </a:lnTo>
                      <a:close/>
                    </a:path>
                    <a:path w="236854" h="7556500">
                      <a:moveTo>
                        <a:pt x="234670" y="5778500"/>
                      </a:moveTo>
                      <a:lnTo>
                        <a:pt x="144526" y="5778500"/>
                      </a:lnTo>
                      <a:lnTo>
                        <a:pt x="143535" y="5791200"/>
                      </a:lnTo>
                      <a:lnTo>
                        <a:pt x="234442" y="5791200"/>
                      </a:lnTo>
                      <a:lnTo>
                        <a:pt x="234670" y="5778500"/>
                      </a:lnTo>
                      <a:close/>
                    </a:path>
                    <a:path w="236854" h="7556500">
                      <a:moveTo>
                        <a:pt x="230580" y="5689600"/>
                      </a:moveTo>
                      <a:lnTo>
                        <a:pt x="138887" y="5689600"/>
                      </a:lnTo>
                      <a:lnTo>
                        <a:pt x="140500" y="5702300"/>
                      </a:lnTo>
                      <a:lnTo>
                        <a:pt x="141274" y="5702300"/>
                      </a:lnTo>
                      <a:lnTo>
                        <a:pt x="144145" y="5727700"/>
                      </a:lnTo>
                      <a:lnTo>
                        <a:pt x="145770" y="5740400"/>
                      </a:lnTo>
                      <a:lnTo>
                        <a:pt x="146157" y="5753100"/>
                      </a:lnTo>
                      <a:lnTo>
                        <a:pt x="145313" y="5778500"/>
                      </a:lnTo>
                      <a:lnTo>
                        <a:pt x="235521" y="5778500"/>
                      </a:lnTo>
                      <a:lnTo>
                        <a:pt x="235839" y="5765800"/>
                      </a:lnTo>
                      <a:lnTo>
                        <a:pt x="236245" y="5765800"/>
                      </a:lnTo>
                      <a:lnTo>
                        <a:pt x="236416" y="5753100"/>
                      </a:lnTo>
                      <a:lnTo>
                        <a:pt x="235726" y="5727700"/>
                      </a:lnTo>
                      <a:lnTo>
                        <a:pt x="234143" y="5715000"/>
                      </a:lnTo>
                      <a:lnTo>
                        <a:pt x="231635" y="5702300"/>
                      </a:lnTo>
                      <a:lnTo>
                        <a:pt x="230580" y="5689600"/>
                      </a:lnTo>
                      <a:close/>
                    </a:path>
                    <a:path w="236854" h="7556500">
                      <a:moveTo>
                        <a:pt x="235762" y="4838700"/>
                      </a:moveTo>
                      <a:lnTo>
                        <a:pt x="145389" y="4838700"/>
                      </a:lnTo>
                      <a:lnTo>
                        <a:pt x="146113" y="4864100"/>
                      </a:lnTo>
                      <a:lnTo>
                        <a:pt x="145715" y="4876800"/>
                      </a:lnTo>
                      <a:lnTo>
                        <a:pt x="144166" y="4889500"/>
                      </a:lnTo>
                      <a:lnTo>
                        <a:pt x="141439" y="4902200"/>
                      </a:lnTo>
                      <a:lnTo>
                        <a:pt x="139738" y="4914900"/>
                      </a:lnTo>
                      <a:lnTo>
                        <a:pt x="137947" y="4914900"/>
                      </a:lnTo>
                      <a:lnTo>
                        <a:pt x="137261" y="4927600"/>
                      </a:lnTo>
                      <a:lnTo>
                        <a:pt x="135724" y="4927600"/>
                      </a:lnTo>
                      <a:lnTo>
                        <a:pt x="18846" y="5207000"/>
                      </a:lnTo>
                      <a:lnTo>
                        <a:pt x="10909" y="5219700"/>
                      </a:lnTo>
                      <a:lnTo>
                        <a:pt x="5062" y="5245100"/>
                      </a:lnTo>
                      <a:lnTo>
                        <a:pt x="1417" y="5270500"/>
                      </a:lnTo>
                      <a:lnTo>
                        <a:pt x="88" y="5308600"/>
                      </a:lnTo>
                      <a:lnTo>
                        <a:pt x="1466" y="5334000"/>
                      </a:lnTo>
                      <a:lnTo>
                        <a:pt x="5124" y="5359400"/>
                      </a:lnTo>
                      <a:lnTo>
                        <a:pt x="10954" y="5384800"/>
                      </a:lnTo>
                      <a:lnTo>
                        <a:pt x="18846" y="5410200"/>
                      </a:lnTo>
                      <a:lnTo>
                        <a:pt x="135648" y="5689600"/>
                      </a:lnTo>
                      <a:lnTo>
                        <a:pt x="229114" y="5689600"/>
                      </a:lnTo>
                      <a:lnTo>
                        <a:pt x="227266" y="5676900"/>
                      </a:lnTo>
                      <a:lnTo>
                        <a:pt x="224142" y="5676900"/>
                      </a:lnTo>
                      <a:lnTo>
                        <a:pt x="223786" y="5664200"/>
                      </a:lnTo>
                      <a:lnTo>
                        <a:pt x="105283" y="5397500"/>
                      </a:lnTo>
                      <a:lnTo>
                        <a:pt x="98990" y="5372100"/>
                      </a:lnTo>
                      <a:lnTo>
                        <a:pt x="94338" y="5346700"/>
                      </a:lnTo>
                      <a:lnTo>
                        <a:pt x="91434" y="5334000"/>
                      </a:lnTo>
                      <a:lnTo>
                        <a:pt x="90385" y="5308600"/>
                      </a:lnTo>
                      <a:lnTo>
                        <a:pt x="91488" y="5283200"/>
                      </a:lnTo>
                      <a:lnTo>
                        <a:pt x="94424" y="5257800"/>
                      </a:lnTo>
                      <a:lnTo>
                        <a:pt x="99065" y="5245100"/>
                      </a:lnTo>
                      <a:lnTo>
                        <a:pt x="105283" y="5219700"/>
                      </a:lnTo>
                      <a:lnTo>
                        <a:pt x="222605" y="4953000"/>
                      </a:lnTo>
                      <a:lnTo>
                        <a:pt x="223024" y="4940300"/>
                      </a:lnTo>
                      <a:lnTo>
                        <a:pt x="228990" y="4927600"/>
                      </a:lnTo>
                      <a:lnTo>
                        <a:pt x="233225" y="4902200"/>
                      </a:lnTo>
                      <a:lnTo>
                        <a:pt x="235751" y="4889500"/>
                      </a:lnTo>
                      <a:lnTo>
                        <a:pt x="236588" y="4864100"/>
                      </a:lnTo>
                      <a:lnTo>
                        <a:pt x="236372" y="4864100"/>
                      </a:lnTo>
                      <a:lnTo>
                        <a:pt x="236321" y="4851400"/>
                      </a:lnTo>
                      <a:lnTo>
                        <a:pt x="236131" y="4851400"/>
                      </a:lnTo>
                      <a:lnTo>
                        <a:pt x="235762" y="4838700"/>
                      </a:lnTo>
                      <a:close/>
                    </a:path>
                    <a:path w="236854" h="7556500">
                      <a:moveTo>
                        <a:pt x="233181" y="4813300"/>
                      </a:moveTo>
                      <a:lnTo>
                        <a:pt x="141915" y="4813300"/>
                      </a:lnTo>
                      <a:lnTo>
                        <a:pt x="143395" y="4826000"/>
                      </a:lnTo>
                      <a:lnTo>
                        <a:pt x="143929" y="4826000"/>
                      </a:lnTo>
                      <a:lnTo>
                        <a:pt x="144145" y="4838700"/>
                      </a:lnTo>
                      <a:lnTo>
                        <a:pt x="235095" y="4838700"/>
                      </a:lnTo>
                      <a:lnTo>
                        <a:pt x="234246" y="4826000"/>
                      </a:lnTo>
                      <a:lnTo>
                        <a:pt x="233181" y="4813300"/>
                      </a:lnTo>
                      <a:close/>
                    </a:path>
                    <a:path w="236854" h="7556500">
                      <a:moveTo>
                        <a:pt x="90373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65" y="4470400"/>
                      </a:lnTo>
                      <a:lnTo>
                        <a:pt x="18846" y="4521200"/>
                      </a:lnTo>
                      <a:lnTo>
                        <a:pt x="135648" y="4800600"/>
                      </a:lnTo>
                      <a:lnTo>
                        <a:pt x="138050" y="4800600"/>
                      </a:lnTo>
                      <a:lnTo>
                        <a:pt x="140136" y="4813300"/>
                      </a:lnTo>
                      <a:lnTo>
                        <a:pt x="231889" y="4813300"/>
                      </a:lnTo>
                      <a:lnTo>
                        <a:pt x="230870" y="4800600"/>
                      </a:lnTo>
                      <a:lnTo>
                        <a:pt x="228971" y="4787900"/>
                      </a:lnTo>
                      <a:lnTo>
                        <a:pt x="226210" y="4787900"/>
                      </a:lnTo>
                      <a:lnTo>
                        <a:pt x="222605" y="4775200"/>
                      </a:lnTo>
                      <a:lnTo>
                        <a:pt x="105371" y="4495800"/>
                      </a:lnTo>
                      <a:lnTo>
                        <a:pt x="98967" y="4483100"/>
                      </a:lnTo>
                      <a:lnTo>
                        <a:pt x="94262" y="4457700"/>
                      </a:lnTo>
                      <a:lnTo>
                        <a:pt x="91363" y="4432300"/>
                      </a:lnTo>
                      <a:lnTo>
                        <a:pt x="90373" y="4419600"/>
                      </a:lnTo>
                      <a:lnTo>
                        <a:pt x="90373" y="4406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189" y="3962400"/>
                      </a:lnTo>
                      <a:lnTo>
                        <a:pt x="145994" y="3975100"/>
                      </a:lnTo>
                      <a:lnTo>
                        <a:pt x="145253" y="3987800"/>
                      </a:lnTo>
                      <a:lnTo>
                        <a:pt x="143964" y="4000500"/>
                      </a:lnTo>
                      <a:lnTo>
                        <a:pt x="142125" y="4013200"/>
                      </a:lnTo>
                      <a:lnTo>
                        <a:pt x="141579" y="4013200"/>
                      </a:lnTo>
                      <a:lnTo>
                        <a:pt x="140385" y="4025900"/>
                      </a:lnTo>
                      <a:lnTo>
                        <a:pt x="138353" y="4025900"/>
                      </a:lnTo>
                      <a:lnTo>
                        <a:pt x="137363" y="4038600"/>
                      </a:lnTo>
                      <a:lnTo>
                        <a:pt x="18846" y="4305300"/>
                      </a:lnTo>
                      <a:lnTo>
                        <a:pt x="12600" y="4330700"/>
                      </a:lnTo>
                      <a:lnTo>
                        <a:pt x="7567" y="4343400"/>
                      </a:lnTo>
                      <a:lnTo>
                        <a:pt x="3789" y="4368800"/>
                      </a:lnTo>
                      <a:lnTo>
                        <a:pt x="1308" y="4381500"/>
                      </a:lnTo>
                      <a:lnTo>
                        <a:pt x="737" y="4394200"/>
                      </a:lnTo>
                      <a:lnTo>
                        <a:pt x="325" y="4406900"/>
                      </a:lnTo>
                      <a:lnTo>
                        <a:pt x="90576" y="4406900"/>
                      </a:lnTo>
                      <a:lnTo>
                        <a:pt x="92154" y="4381500"/>
                      </a:lnTo>
                      <a:lnTo>
                        <a:pt x="95134" y="4368800"/>
                      </a:lnTo>
                      <a:lnTo>
                        <a:pt x="99511" y="4343400"/>
                      </a:lnTo>
                      <a:lnTo>
                        <a:pt x="105283" y="4330700"/>
                      </a:lnTo>
                      <a:lnTo>
                        <a:pt x="198640" y="4114800"/>
                      </a:lnTo>
                      <a:lnTo>
                        <a:pt x="198208" y="4114800"/>
                      </a:lnTo>
                      <a:lnTo>
                        <a:pt x="222605" y="4051300"/>
                      </a:lnTo>
                      <a:lnTo>
                        <a:pt x="225234" y="4051300"/>
                      </a:lnTo>
                      <a:lnTo>
                        <a:pt x="227774" y="4038600"/>
                      </a:lnTo>
                      <a:lnTo>
                        <a:pt x="229641" y="4038600"/>
                      </a:lnTo>
                      <a:lnTo>
                        <a:pt x="230784" y="4025900"/>
                      </a:lnTo>
                      <a:lnTo>
                        <a:pt x="233467" y="4013200"/>
                      </a:lnTo>
                      <a:lnTo>
                        <a:pt x="235302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118" y="3949700"/>
                      </a:moveTo>
                      <a:lnTo>
                        <a:pt x="145643" y="3949700"/>
                      </a:lnTo>
                      <a:lnTo>
                        <a:pt x="146024" y="3962400"/>
                      </a:lnTo>
                      <a:lnTo>
                        <a:pt x="236118" y="3962400"/>
                      </a:lnTo>
                      <a:lnTo>
                        <a:pt x="236118" y="3949700"/>
                      </a:lnTo>
                      <a:close/>
                    </a:path>
                    <a:path w="236854" h="7556500">
                      <a:moveTo>
                        <a:pt x="235250" y="3937000"/>
                      </a:moveTo>
                      <a:lnTo>
                        <a:pt x="144614" y="3937000"/>
                      </a:lnTo>
                      <a:lnTo>
                        <a:pt x="145313" y="3949700"/>
                      </a:lnTo>
                      <a:lnTo>
                        <a:pt x="236004" y="3949700"/>
                      </a:lnTo>
                      <a:lnTo>
                        <a:pt x="235250" y="3937000"/>
                      </a:lnTo>
                      <a:close/>
                    </a:path>
                    <a:path w="236854" h="7556500">
                      <a:moveTo>
                        <a:pt x="230606" y="3911600"/>
                      </a:moveTo>
                      <a:lnTo>
                        <a:pt x="139814" y="3911600"/>
                      </a:lnTo>
                      <a:lnTo>
                        <a:pt x="141274" y="3924300"/>
                      </a:lnTo>
                      <a:lnTo>
                        <a:pt x="142036" y="3924300"/>
                      </a:lnTo>
                      <a:lnTo>
                        <a:pt x="143586" y="3937000"/>
                      </a:lnTo>
                      <a:lnTo>
                        <a:pt x="234105" y="3937000"/>
                      </a:lnTo>
                      <a:lnTo>
                        <a:pt x="232560" y="3924300"/>
                      </a:lnTo>
                      <a:lnTo>
                        <a:pt x="230606" y="3911600"/>
                      </a:lnTo>
                      <a:close/>
                    </a:path>
                    <a:path w="236854" h="7556500">
                      <a:moveTo>
                        <a:pt x="229336" y="3136900"/>
                      </a:moveTo>
                      <a:lnTo>
                        <a:pt x="137248" y="3136900"/>
                      </a:lnTo>
                      <a:lnTo>
                        <a:pt x="135724" y="3149600"/>
                      </a:lnTo>
                      <a:lnTo>
                        <a:pt x="18846" y="3416300"/>
                      </a:lnTo>
                      <a:lnTo>
                        <a:pt x="10954" y="3441700"/>
                      </a:lnTo>
                      <a:lnTo>
                        <a:pt x="5124" y="3467100"/>
                      </a:lnTo>
                      <a:lnTo>
                        <a:pt x="1466" y="3492500"/>
                      </a:lnTo>
                      <a:lnTo>
                        <a:pt x="88" y="3517900"/>
                      </a:lnTo>
                      <a:lnTo>
                        <a:pt x="88" y="3530600"/>
                      </a:lnTo>
                      <a:lnTo>
                        <a:pt x="5062" y="3581400"/>
                      </a:lnTo>
                      <a:lnTo>
                        <a:pt x="18846" y="3632200"/>
                      </a:lnTo>
                      <a:lnTo>
                        <a:pt x="135559" y="3898900"/>
                      </a:lnTo>
                      <a:lnTo>
                        <a:pt x="136499" y="3898900"/>
                      </a:lnTo>
                      <a:lnTo>
                        <a:pt x="137426" y="3911600"/>
                      </a:lnTo>
                      <a:lnTo>
                        <a:pt x="229831" y="3911600"/>
                      </a:lnTo>
                      <a:lnTo>
                        <a:pt x="227545" y="3898900"/>
                      </a:lnTo>
                      <a:lnTo>
                        <a:pt x="225488" y="3886200"/>
                      </a:lnTo>
                      <a:lnTo>
                        <a:pt x="223189" y="3886200"/>
                      </a:lnTo>
                      <a:lnTo>
                        <a:pt x="105283" y="3606800"/>
                      </a:lnTo>
                      <a:lnTo>
                        <a:pt x="99056" y="3594100"/>
                      </a:lnTo>
                      <a:lnTo>
                        <a:pt x="94410" y="3568700"/>
                      </a:lnTo>
                      <a:lnTo>
                        <a:pt x="91475" y="3543300"/>
                      </a:lnTo>
                      <a:lnTo>
                        <a:pt x="90385" y="3517900"/>
                      </a:lnTo>
                      <a:lnTo>
                        <a:pt x="91420" y="3505200"/>
                      </a:lnTo>
                      <a:lnTo>
                        <a:pt x="94319" y="3479800"/>
                      </a:lnTo>
                      <a:lnTo>
                        <a:pt x="98976" y="3454400"/>
                      </a:lnTo>
                      <a:lnTo>
                        <a:pt x="105283" y="3441700"/>
                      </a:lnTo>
                      <a:lnTo>
                        <a:pt x="222605" y="3162300"/>
                      </a:lnTo>
                      <a:lnTo>
                        <a:pt x="224993" y="3162300"/>
                      </a:lnTo>
                      <a:lnTo>
                        <a:pt x="225488" y="3149600"/>
                      </a:lnTo>
                      <a:lnTo>
                        <a:pt x="228396" y="3149600"/>
                      </a:lnTo>
                      <a:lnTo>
                        <a:pt x="229336" y="3136900"/>
                      </a:lnTo>
                      <a:close/>
                    </a:path>
                    <a:path w="236854" h="7556500">
                      <a:moveTo>
                        <a:pt x="232127" y="3124200"/>
                      </a:moveTo>
                      <a:lnTo>
                        <a:pt x="139738" y="3124200"/>
                      </a:lnTo>
                      <a:lnTo>
                        <a:pt x="139738" y="3136900"/>
                      </a:lnTo>
                      <a:lnTo>
                        <a:pt x="230517" y="3136900"/>
                      </a:lnTo>
                      <a:lnTo>
                        <a:pt x="232127" y="3124200"/>
                      </a:lnTo>
                      <a:close/>
                    </a:path>
                    <a:path w="236854" h="7556500">
                      <a:moveTo>
                        <a:pt x="235381" y="3098800"/>
                      </a:moveTo>
                      <a:lnTo>
                        <a:pt x="144868" y="3098800"/>
                      </a:lnTo>
                      <a:lnTo>
                        <a:pt x="144665" y="3111500"/>
                      </a:lnTo>
                      <a:lnTo>
                        <a:pt x="143941" y="3111500"/>
                      </a:lnTo>
                      <a:lnTo>
                        <a:pt x="141605" y="3124200"/>
                      </a:lnTo>
                      <a:lnTo>
                        <a:pt x="233464" y="3124200"/>
                      </a:lnTo>
                      <a:lnTo>
                        <a:pt x="234543" y="3111500"/>
                      </a:lnTo>
                      <a:lnTo>
                        <a:pt x="235381" y="3098800"/>
                      </a:lnTo>
                      <a:close/>
                    </a:path>
                    <a:path w="236854" h="7556500">
                      <a:moveTo>
                        <a:pt x="231673" y="3022600"/>
                      </a:moveTo>
                      <a:lnTo>
                        <a:pt x="140284" y="3022600"/>
                      </a:lnTo>
                      <a:lnTo>
                        <a:pt x="141935" y="3035300"/>
                      </a:lnTo>
                      <a:lnTo>
                        <a:pt x="142201" y="3035300"/>
                      </a:lnTo>
                      <a:lnTo>
                        <a:pt x="144639" y="3048000"/>
                      </a:lnTo>
                      <a:lnTo>
                        <a:pt x="145919" y="3073400"/>
                      </a:lnTo>
                      <a:lnTo>
                        <a:pt x="146052" y="3086100"/>
                      </a:lnTo>
                      <a:lnTo>
                        <a:pt x="145046" y="3098800"/>
                      </a:lnTo>
                      <a:lnTo>
                        <a:pt x="236169" y="3098800"/>
                      </a:lnTo>
                      <a:lnTo>
                        <a:pt x="236385" y="3086100"/>
                      </a:lnTo>
                      <a:lnTo>
                        <a:pt x="236588" y="3086100"/>
                      </a:lnTo>
                      <a:lnTo>
                        <a:pt x="236588" y="3073400"/>
                      </a:lnTo>
                      <a:lnTo>
                        <a:pt x="236143" y="3073400"/>
                      </a:lnTo>
                      <a:lnTo>
                        <a:pt x="235559" y="3060700"/>
                      </a:lnTo>
                      <a:lnTo>
                        <a:pt x="234622" y="3048000"/>
                      </a:lnTo>
                      <a:lnTo>
                        <a:pt x="233329" y="3035300"/>
                      </a:lnTo>
                      <a:lnTo>
                        <a:pt x="231673" y="3022600"/>
                      </a:lnTo>
                      <a:close/>
                    </a:path>
                    <a:path w="236854" h="7556500">
                      <a:moveTo>
                        <a:pt x="231800" y="2235200"/>
                      </a:moveTo>
                      <a:lnTo>
                        <a:pt x="140576" y="2235200"/>
                      </a:lnTo>
                      <a:lnTo>
                        <a:pt x="138417" y="2247900"/>
                      </a:lnTo>
                      <a:lnTo>
                        <a:pt x="135724" y="2247900"/>
                      </a:lnTo>
                      <a:lnTo>
                        <a:pt x="18846" y="2527300"/>
                      </a:lnTo>
                      <a:lnTo>
                        <a:pt x="4665" y="2578100"/>
                      </a:lnTo>
                      <a:lnTo>
                        <a:pt x="0" y="2628900"/>
                      </a:lnTo>
                      <a:lnTo>
                        <a:pt x="1139" y="2654300"/>
                      </a:lnTo>
                      <a:lnTo>
                        <a:pt x="4665" y="2692400"/>
                      </a:lnTo>
                      <a:lnTo>
                        <a:pt x="10570" y="2717800"/>
                      </a:lnTo>
                      <a:lnTo>
                        <a:pt x="18846" y="2743200"/>
                      </a:lnTo>
                      <a:lnTo>
                        <a:pt x="135724" y="3009900"/>
                      </a:lnTo>
                      <a:lnTo>
                        <a:pt x="138328" y="3022600"/>
                      </a:lnTo>
                      <a:lnTo>
                        <a:pt x="230551" y="3022600"/>
                      </a:lnTo>
                      <a:lnTo>
                        <a:pt x="228668" y="3009900"/>
                      </a:lnTo>
                      <a:lnTo>
                        <a:pt x="226020" y="2997200"/>
                      </a:lnTo>
                      <a:lnTo>
                        <a:pt x="222605" y="2997200"/>
                      </a:lnTo>
                      <a:lnTo>
                        <a:pt x="208394" y="2959100"/>
                      </a:lnTo>
                      <a:lnTo>
                        <a:pt x="208953" y="2959100"/>
                      </a:lnTo>
                      <a:lnTo>
                        <a:pt x="105283" y="2717800"/>
                      </a:lnTo>
                      <a:lnTo>
                        <a:pt x="100228" y="2705100"/>
                      </a:lnTo>
                      <a:lnTo>
                        <a:pt x="96219" y="2692400"/>
                      </a:lnTo>
                      <a:lnTo>
                        <a:pt x="93247" y="2667000"/>
                      </a:lnTo>
                      <a:lnTo>
                        <a:pt x="91300" y="2654300"/>
                      </a:lnTo>
                      <a:lnTo>
                        <a:pt x="90703" y="2654300"/>
                      </a:lnTo>
                      <a:lnTo>
                        <a:pt x="90373" y="2641600"/>
                      </a:lnTo>
                      <a:lnTo>
                        <a:pt x="90373" y="2628900"/>
                      </a:lnTo>
                      <a:lnTo>
                        <a:pt x="91361" y="2603500"/>
                      </a:lnTo>
                      <a:lnTo>
                        <a:pt x="94251" y="2590800"/>
                      </a:lnTo>
                      <a:lnTo>
                        <a:pt x="98929" y="2565400"/>
                      </a:lnTo>
                      <a:lnTo>
                        <a:pt x="105283" y="2552700"/>
                      </a:lnTo>
                      <a:lnTo>
                        <a:pt x="222605" y="2273300"/>
                      </a:lnTo>
                      <a:lnTo>
                        <a:pt x="226053" y="2260600"/>
                      </a:lnTo>
                      <a:lnTo>
                        <a:pt x="228736" y="2260600"/>
                      </a:lnTo>
                      <a:lnTo>
                        <a:pt x="230653" y="2247900"/>
                      </a:lnTo>
                      <a:lnTo>
                        <a:pt x="231800" y="2235200"/>
                      </a:lnTo>
                      <a:close/>
                    </a:path>
                    <a:path w="236854" h="7556500">
                      <a:moveTo>
                        <a:pt x="235369" y="2209800"/>
                      </a:moveTo>
                      <a:lnTo>
                        <a:pt x="144526" y="2209800"/>
                      </a:lnTo>
                      <a:lnTo>
                        <a:pt x="143535" y="2222500"/>
                      </a:lnTo>
                      <a:lnTo>
                        <a:pt x="142252" y="2235200"/>
                      </a:lnTo>
                      <a:lnTo>
                        <a:pt x="232714" y="2235200"/>
                      </a:lnTo>
                      <a:lnTo>
                        <a:pt x="233464" y="2222500"/>
                      </a:lnTo>
                      <a:lnTo>
                        <a:pt x="234670" y="2222500"/>
                      </a:lnTo>
                      <a:lnTo>
                        <a:pt x="235369" y="2209800"/>
                      </a:lnTo>
                      <a:close/>
                    </a:path>
                    <a:path w="236854" h="7556500">
                      <a:moveTo>
                        <a:pt x="231635" y="2133600"/>
                      </a:moveTo>
                      <a:lnTo>
                        <a:pt x="140500" y="2133600"/>
                      </a:lnTo>
                      <a:lnTo>
                        <a:pt x="141274" y="2146300"/>
                      </a:lnTo>
                      <a:lnTo>
                        <a:pt x="144145" y="2159000"/>
                      </a:lnTo>
                      <a:lnTo>
                        <a:pt x="145770" y="2171700"/>
                      </a:lnTo>
                      <a:lnTo>
                        <a:pt x="146157" y="2197100"/>
                      </a:lnTo>
                      <a:lnTo>
                        <a:pt x="145313" y="2209800"/>
                      </a:lnTo>
                      <a:lnTo>
                        <a:pt x="235839" y="2209800"/>
                      </a:lnTo>
                      <a:lnTo>
                        <a:pt x="236067" y="2197100"/>
                      </a:lnTo>
                      <a:lnTo>
                        <a:pt x="236245" y="2197100"/>
                      </a:lnTo>
                      <a:lnTo>
                        <a:pt x="236416" y="2184400"/>
                      </a:lnTo>
                      <a:lnTo>
                        <a:pt x="235726" y="2171700"/>
                      </a:lnTo>
                      <a:lnTo>
                        <a:pt x="234143" y="2146300"/>
                      </a:lnTo>
                      <a:lnTo>
                        <a:pt x="231635" y="2133600"/>
                      </a:lnTo>
                      <a:close/>
                    </a:path>
                    <a:path w="236854" h="7556500">
                      <a:moveTo>
                        <a:pt x="229114" y="2120900"/>
                      </a:moveTo>
                      <a:lnTo>
                        <a:pt x="137426" y="2120900"/>
                      </a:lnTo>
                      <a:lnTo>
                        <a:pt x="138887" y="2133600"/>
                      </a:lnTo>
                      <a:lnTo>
                        <a:pt x="230580" y="2133600"/>
                      </a:lnTo>
                      <a:lnTo>
                        <a:pt x="229114" y="2120900"/>
                      </a:lnTo>
                      <a:close/>
                    </a:path>
                    <a:path w="236854" h="7556500">
                      <a:moveTo>
                        <a:pt x="234251" y="1257300"/>
                      </a:moveTo>
                      <a:lnTo>
                        <a:pt x="143395" y="1257300"/>
                      </a:lnTo>
                      <a:lnTo>
                        <a:pt x="143929" y="1270000"/>
                      </a:lnTo>
                      <a:lnTo>
                        <a:pt x="145059" y="1270000"/>
                      </a:lnTo>
                      <a:lnTo>
                        <a:pt x="145389" y="1282700"/>
                      </a:lnTo>
                      <a:lnTo>
                        <a:pt x="146113" y="1295400"/>
                      </a:lnTo>
                      <a:lnTo>
                        <a:pt x="145715" y="1308100"/>
                      </a:lnTo>
                      <a:lnTo>
                        <a:pt x="144166" y="1320800"/>
                      </a:lnTo>
                      <a:lnTo>
                        <a:pt x="141439" y="1346200"/>
                      </a:lnTo>
                      <a:lnTo>
                        <a:pt x="139141" y="1346200"/>
                      </a:lnTo>
                      <a:lnTo>
                        <a:pt x="138531" y="1358900"/>
                      </a:lnTo>
                      <a:lnTo>
                        <a:pt x="135724" y="1358900"/>
                      </a:lnTo>
                      <a:lnTo>
                        <a:pt x="18846" y="1638300"/>
                      </a:lnTo>
                      <a:lnTo>
                        <a:pt x="5062" y="1689100"/>
                      </a:lnTo>
                      <a:lnTo>
                        <a:pt x="88" y="1739900"/>
                      </a:lnTo>
                      <a:lnTo>
                        <a:pt x="1466" y="1765300"/>
                      </a:lnTo>
                      <a:lnTo>
                        <a:pt x="5124" y="1803400"/>
                      </a:lnTo>
                      <a:lnTo>
                        <a:pt x="10954" y="1828800"/>
                      </a:lnTo>
                      <a:lnTo>
                        <a:pt x="18846" y="1841500"/>
                      </a:lnTo>
                      <a:lnTo>
                        <a:pt x="135648" y="2120900"/>
                      </a:lnTo>
                      <a:lnTo>
                        <a:pt x="227266" y="2120900"/>
                      </a:lnTo>
                      <a:lnTo>
                        <a:pt x="225069" y="2108200"/>
                      </a:lnTo>
                      <a:lnTo>
                        <a:pt x="223189" y="2108200"/>
                      </a:lnTo>
                      <a:lnTo>
                        <a:pt x="105283" y="1828800"/>
                      </a:lnTo>
                      <a:lnTo>
                        <a:pt x="98990" y="1803400"/>
                      </a:lnTo>
                      <a:lnTo>
                        <a:pt x="94338" y="1790700"/>
                      </a:lnTo>
                      <a:lnTo>
                        <a:pt x="91434" y="1765300"/>
                      </a:lnTo>
                      <a:lnTo>
                        <a:pt x="90385" y="1739900"/>
                      </a:lnTo>
                      <a:lnTo>
                        <a:pt x="91488" y="1714500"/>
                      </a:lnTo>
                      <a:lnTo>
                        <a:pt x="94424" y="1689100"/>
                      </a:lnTo>
                      <a:lnTo>
                        <a:pt x="99065" y="1676400"/>
                      </a:lnTo>
                      <a:lnTo>
                        <a:pt x="105283" y="1651000"/>
                      </a:lnTo>
                      <a:lnTo>
                        <a:pt x="222605" y="1384300"/>
                      </a:lnTo>
                      <a:lnTo>
                        <a:pt x="223024" y="1384300"/>
                      </a:lnTo>
                      <a:lnTo>
                        <a:pt x="228990" y="1358900"/>
                      </a:lnTo>
                      <a:lnTo>
                        <a:pt x="233225" y="1346200"/>
                      </a:lnTo>
                      <a:lnTo>
                        <a:pt x="235751" y="1320800"/>
                      </a:lnTo>
                      <a:lnTo>
                        <a:pt x="236588" y="1295400"/>
                      </a:lnTo>
                      <a:lnTo>
                        <a:pt x="236372" y="1295400"/>
                      </a:lnTo>
                      <a:lnTo>
                        <a:pt x="236321" y="1282700"/>
                      </a:lnTo>
                      <a:lnTo>
                        <a:pt x="235737" y="1282700"/>
                      </a:lnTo>
                      <a:lnTo>
                        <a:pt x="235096" y="1270000"/>
                      </a:lnTo>
                      <a:lnTo>
                        <a:pt x="234251" y="1257300"/>
                      </a:lnTo>
                      <a:close/>
                    </a:path>
                    <a:path w="236854" h="7556500">
                      <a:moveTo>
                        <a:pt x="230870" y="1231900"/>
                      </a:moveTo>
                      <a:lnTo>
                        <a:pt x="138050" y="1231900"/>
                      </a:lnTo>
                      <a:lnTo>
                        <a:pt x="140136" y="1244600"/>
                      </a:lnTo>
                      <a:lnTo>
                        <a:pt x="141915" y="1257300"/>
                      </a:lnTo>
                      <a:lnTo>
                        <a:pt x="233187" y="1257300"/>
                      </a:lnTo>
                      <a:lnTo>
                        <a:pt x="231889" y="1244600"/>
                      </a:lnTo>
                      <a:lnTo>
                        <a:pt x="230870" y="1231900"/>
                      </a:lnTo>
                      <a:close/>
                    </a:path>
                    <a:path w="236854" h="7556500">
                      <a:moveTo>
                        <a:pt x="90462" y="838200"/>
                      </a:moveTo>
                      <a:lnTo>
                        <a:pt x="266" y="838200"/>
                      </a:lnTo>
                      <a:lnTo>
                        <a:pt x="374" y="863600"/>
                      </a:lnTo>
                      <a:lnTo>
                        <a:pt x="3513" y="901700"/>
                      </a:lnTo>
                      <a:lnTo>
                        <a:pt x="9673" y="927100"/>
                      </a:lnTo>
                      <a:lnTo>
                        <a:pt x="18846" y="952500"/>
                      </a:lnTo>
                      <a:lnTo>
                        <a:pt x="135648" y="1231900"/>
                      </a:lnTo>
                      <a:lnTo>
                        <a:pt x="228971" y="1231900"/>
                      </a:lnTo>
                      <a:lnTo>
                        <a:pt x="226210" y="1219200"/>
                      </a:lnTo>
                      <a:lnTo>
                        <a:pt x="222605" y="1206500"/>
                      </a:lnTo>
                      <a:lnTo>
                        <a:pt x="105371" y="939800"/>
                      </a:lnTo>
                      <a:lnTo>
                        <a:pt x="98967" y="914400"/>
                      </a:lnTo>
                      <a:lnTo>
                        <a:pt x="94262" y="901700"/>
                      </a:lnTo>
                      <a:lnTo>
                        <a:pt x="91363" y="876300"/>
                      </a:lnTo>
                      <a:lnTo>
                        <a:pt x="90373" y="850900"/>
                      </a:lnTo>
                      <a:lnTo>
                        <a:pt x="90462" y="838200"/>
                      </a:lnTo>
                      <a:close/>
                    </a:path>
                    <a:path w="236854" h="7556500">
                      <a:moveTo>
                        <a:pt x="230653" y="457200"/>
                      </a:moveTo>
                      <a:lnTo>
                        <a:pt x="139306" y="457200"/>
                      </a:lnTo>
                      <a:lnTo>
                        <a:pt x="18846" y="749300"/>
                      </a:lnTo>
                      <a:lnTo>
                        <a:pt x="11620" y="762000"/>
                      </a:lnTo>
                      <a:lnTo>
                        <a:pt x="6086" y="787400"/>
                      </a:lnTo>
                      <a:lnTo>
                        <a:pt x="2319" y="812800"/>
                      </a:lnTo>
                      <a:lnTo>
                        <a:pt x="393" y="838200"/>
                      </a:lnTo>
                      <a:lnTo>
                        <a:pt x="90614" y="838200"/>
                      </a:lnTo>
                      <a:lnTo>
                        <a:pt x="92204" y="812800"/>
                      </a:lnTo>
                      <a:lnTo>
                        <a:pt x="95229" y="800100"/>
                      </a:lnTo>
                      <a:lnTo>
                        <a:pt x="99613" y="774700"/>
                      </a:lnTo>
                      <a:lnTo>
                        <a:pt x="105283" y="762000"/>
                      </a:lnTo>
                      <a:lnTo>
                        <a:pt x="222605" y="482600"/>
                      </a:lnTo>
                      <a:lnTo>
                        <a:pt x="226053" y="482600"/>
                      </a:lnTo>
                      <a:lnTo>
                        <a:pt x="228736" y="469900"/>
                      </a:lnTo>
                      <a:lnTo>
                        <a:pt x="230653" y="457200"/>
                      </a:lnTo>
                      <a:close/>
                    </a:path>
                    <a:path w="236854" h="7556500">
                      <a:moveTo>
                        <a:pt x="230606" y="342900"/>
                      </a:moveTo>
                      <a:lnTo>
                        <a:pt x="138887" y="342900"/>
                      </a:lnTo>
                      <a:lnTo>
                        <a:pt x="140500" y="355600"/>
                      </a:lnTo>
                      <a:lnTo>
                        <a:pt x="141274" y="355600"/>
                      </a:lnTo>
                      <a:lnTo>
                        <a:pt x="144868" y="381000"/>
                      </a:lnTo>
                      <a:lnTo>
                        <a:pt x="146205" y="406400"/>
                      </a:lnTo>
                      <a:lnTo>
                        <a:pt x="145289" y="419100"/>
                      </a:lnTo>
                      <a:lnTo>
                        <a:pt x="142125" y="444500"/>
                      </a:lnTo>
                      <a:lnTo>
                        <a:pt x="141770" y="444500"/>
                      </a:lnTo>
                      <a:lnTo>
                        <a:pt x="141274" y="457200"/>
                      </a:lnTo>
                      <a:lnTo>
                        <a:pt x="231800" y="457200"/>
                      </a:lnTo>
                      <a:lnTo>
                        <a:pt x="235414" y="431800"/>
                      </a:lnTo>
                      <a:lnTo>
                        <a:pt x="236413" y="406400"/>
                      </a:lnTo>
                      <a:lnTo>
                        <a:pt x="234807" y="368300"/>
                      </a:lnTo>
                      <a:lnTo>
                        <a:pt x="230606" y="342900"/>
                      </a:lnTo>
                      <a:close/>
                    </a:path>
                    <a:path w="236854" h="7556500">
                      <a:moveTo>
                        <a:pt x="94341" y="0"/>
                      </a:moveTo>
                      <a:lnTo>
                        <a:pt x="3571" y="0"/>
                      </a:lnTo>
                      <a:lnTo>
                        <a:pt x="5124" y="12700"/>
                      </a:lnTo>
                      <a:lnTo>
                        <a:pt x="10954" y="38100"/>
                      </a:lnTo>
                      <a:lnTo>
                        <a:pt x="18846" y="63500"/>
                      </a:lnTo>
                      <a:lnTo>
                        <a:pt x="135648" y="330200"/>
                      </a:lnTo>
                      <a:lnTo>
                        <a:pt x="137426" y="342900"/>
                      </a:lnTo>
                      <a:lnTo>
                        <a:pt x="229831" y="342900"/>
                      </a:lnTo>
                      <a:lnTo>
                        <a:pt x="227545" y="330200"/>
                      </a:lnTo>
                      <a:lnTo>
                        <a:pt x="225488" y="330200"/>
                      </a:lnTo>
                      <a:lnTo>
                        <a:pt x="223189" y="317500"/>
                      </a:lnTo>
                      <a:lnTo>
                        <a:pt x="105283" y="38100"/>
                      </a:lnTo>
                      <a:lnTo>
                        <a:pt x="99009" y="25400"/>
                      </a:lnTo>
                      <a:lnTo>
                        <a:pt x="94341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3"/>
                <p:cNvSpPr/>
                <p:nvPr/>
              </p:nvSpPr>
              <p:spPr>
                <a:xfrm>
                  <a:off x="11230175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711" y="7480300"/>
                      </a:moveTo>
                      <a:lnTo>
                        <a:pt x="141262" y="7480300"/>
                      </a:lnTo>
                      <a:lnTo>
                        <a:pt x="142024" y="7493000"/>
                      </a:lnTo>
                      <a:lnTo>
                        <a:pt x="145786" y="7518400"/>
                      </a:lnTo>
                      <a:lnTo>
                        <a:pt x="145969" y="7543800"/>
                      </a:lnTo>
                      <a:lnTo>
                        <a:pt x="144335" y="7556500"/>
                      </a:lnTo>
                      <a:lnTo>
                        <a:pt x="236040" y="7556500"/>
                      </a:lnTo>
                      <a:lnTo>
                        <a:pt x="236044" y="7518400"/>
                      </a:lnTo>
                      <a:lnTo>
                        <a:pt x="231711" y="7480300"/>
                      </a:lnTo>
                      <a:close/>
                    </a:path>
                    <a:path w="236854" h="7556500">
                      <a:moveTo>
                        <a:pt x="229161" y="7467600"/>
                      </a:moveTo>
                      <a:lnTo>
                        <a:pt x="137502" y="7467600"/>
                      </a:lnTo>
                      <a:lnTo>
                        <a:pt x="139814" y="7480300"/>
                      </a:lnTo>
                      <a:lnTo>
                        <a:pt x="230624" y="7480300"/>
                      </a:lnTo>
                      <a:lnTo>
                        <a:pt x="229161" y="7467600"/>
                      </a:lnTo>
                      <a:close/>
                    </a:path>
                    <a:path w="236854" h="7556500">
                      <a:moveTo>
                        <a:pt x="228384" y="6705600"/>
                      </a:moveTo>
                      <a:lnTo>
                        <a:pt x="136321" y="6705600"/>
                      </a:lnTo>
                      <a:lnTo>
                        <a:pt x="135712" y="6718300"/>
                      </a:lnTo>
                      <a:lnTo>
                        <a:pt x="18923" y="6985000"/>
                      </a:lnTo>
                      <a:lnTo>
                        <a:pt x="10934" y="7010400"/>
                      </a:lnTo>
                      <a:lnTo>
                        <a:pt x="5067" y="7035800"/>
                      </a:lnTo>
                      <a:lnTo>
                        <a:pt x="1438" y="7061200"/>
                      </a:lnTo>
                      <a:lnTo>
                        <a:pt x="165" y="7086600"/>
                      </a:lnTo>
                      <a:lnTo>
                        <a:pt x="1437" y="7124700"/>
                      </a:lnTo>
                      <a:lnTo>
                        <a:pt x="5056" y="7150100"/>
                      </a:lnTo>
                      <a:lnTo>
                        <a:pt x="10896" y="7175500"/>
                      </a:lnTo>
                      <a:lnTo>
                        <a:pt x="18834" y="7188200"/>
                      </a:lnTo>
                      <a:lnTo>
                        <a:pt x="135636" y="7467600"/>
                      </a:lnTo>
                      <a:lnTo>
                        <a:pt x="227332" y="7467600"/>
                      </a:lnTo>
                      <a:lnTo>
                        <a:pt x="225145" y="7454900"/>
                      </a:lnTo>
                      <a:lnTo>
                        <a:pt x="223342" y="7454900"/>
                      </a:lnTo>
                      <a:lnTo>
                        <a:pt x="105359" y="7175500"/>
                      </a:lnTo>
                      <a:lnTo>
                        <a:pt x="99005" y="7162800"/>
                      </a:lnTo>
                      <a:lnTo>
                        <a:pt x="94327" y="7137400"/>
                      </a:lnTo>
                      <a:lnTo>
                        <a:pt x="91437" y="7112000"/>
                      </a:lnTo>
                      <a:lnTo>
                        <a:pt x="90449" y="7086600"/>
                      </a:lnTo>
                      <a:lnTo>
                        <a:pt x="91437" y="7061200"/>
                      </a:lnTo>
                      <a:lnTo>
                        <a:pt x="94327" y="7048500"/>
                      </a:lnTo>
                      <a:lnTo>
                        <a:pt x="99005" y="7023100"/>
                      </a:lnTo>
                      <a:lnTo>
                        <a:pt x="105359" y="6997700"/>
                      </a:lnTo>
                      <a:lnTo>
                        <a:pt x="222669" y="6731000"/>
                      </a:lnTo>
                      <a:lnTo>
                        <a:pt x="223862" y="6731000"/>
                      </a:lnTo>
                      <a:lnTo>
                        <a:pt x="224548" y="6718300"/>
                      </a:lnTo>
                      <a:lnTo>
                        <a:pt x="227025" y="6718300"/>
                      </a:lnTo>
                      <a:lnTo>
                        <a:pt x="228384" y="6705600"/>
                      </a:lnTo>
                      <a:close/>
                    </a:path>
                    <a:path w="236854" h="7556500">
                      <a:moveTo>
                        <a:pt x="228777" y="5816600"/>
                      </a:moveTo>
                      <a:lnTo>
                        <a:pt x="135712" y="5816600"/>
                      </a:lnTo>
                      <a:lnTo>
                        <a:pt x="18923" y="6096000"/>
                      </a:lnTo>
                      <a:lnTo>
                        <a:pt x="9842" y="6121400"/>
                      </a:lnTo>
                      <a:lnTo>
                        <a:pt x="3705" y="6146800"/>
                      </a:lnTo>
                      <a:lnTo>
                        <a:pt x="506" y="6172200"/>
                      </a:lnTo>
                      <a:lnTo>
                        <a:pt x="241" y="6210300"/>
                      </a:lnTo>
                      <a:lnTo>
                        <a:pt x="444" y="6210300"/>
                      </a:lnTo>
                      <a:lnTo>
                        <a:pt x="2335" y="6235700"/>
                      </a:lnTo>
                      <a:lnTo>
                        <a:pt x="6092" y="6261100"/>
                      </a:lnTo>
                      <a:lnTo>
                        <a:pt x="11645" y="6286500"/>
                      </a:lnTo>
                      <a:lnTo>
                        <a:pt x="18923" y="6299200"/>
                      </a:lnTo>
                      <a:lnTo>
                        <a:pt x="135966" y="6578600"/>
                      </a:lnTo>
                      <a:lnTo>
                        <a:pt x="139458" y="6578600"/>
                      </a:lnTo>
                      <a:lnTo>
                        <a:pt x="141516" y="6591300"/>
                      </a:lnTo>
                      <a:lnTo>
                        <a:pt x="141935" y="6604000"/>
                      </a:lnTo>
                      <a:lnTo>
                        <a:pt x="142278" y="6604000"/>
                      </a:lnTo>
                      <a:lnTo>
                        <a:pt x="145343" y="6629400"/>
                      </a:lnTo>
                      <a:lnTo>
                        <a:pt x="146229" y="6642100"/>
                      </a:lnTo>
                      <a:lnTo>
                        <a:pt x="144926" y="6667500"/>
                      </a:lnTo>
                      <a:lnTo>
                        <a:pt x="141427" y="6692900"/>
                      </a:lnTo>
                      <a:lnTo>
                        <a:pt x="139636" y="6692900"/>
                      </a:lnTo>
                      <a:lnTo>
                        <a:pt x="139636" y="6705600"/>
                      </a:lnTo>
                      <a:lnTo>
                        <a:pt x="230517" y="6705600"/>
                      </a:lnTo>
                      <a:lnTo>
                        <a:pt x="234814" y="6680200"/>
                      </a:lnTo>
                      <a:lnTo>
                        <a:pt x="236469" y="6654800"/>
                      </a:lnTo>
                      <a:lnTo>
                        <a:pt x="235487" y="6616700"/>
                      </a:lnTo>
                      <a:lnTo>
                        <a:pt x="231876" y="6591300"/>
                      </a:lnTo>
                      <a:lnTo>
                        <a:pt x="230871" y="6591300"/>
                      </a:lnTo>
                      <a:lnTo>
                        <a:pt x="229001" y="6578600"/>
                      </a:lnTo>
                      <a:lnTo>
                        <a:pt x="226266" y="6565900"/>
                      </a:lnTo>
                      <a:lnTo>
                        <a:pt x="222669" y="6553200"/>
                      </a:lnTo>
                      <a:lnTo>
                        <a:pt x="105359" y="6286500"/>
                      </a:lnTo>
                      <a:lnTo>
                        <a:pt x="99005" y="6261100"/>
                      </a:lnTo>
                      <a:lnTo>
                        <a:pt x="94327" y="6248400"/>
                      </a:lnTo>
                      <a:lnTo>
                        <a:pt x="91437" y="6223000"/>
                      </a:lnTo>
                      <a:lnTo>
                        <a:pt x="90449" y="6197600"/>
                      </a:lnTo>
                      <a:lnTo>
                        <a:pt x="91437" y="6172200"/>
                      </a:lnTo>
                      <a:lnTo>
                        <a:pt x="94327" y="6146800"/>
                      </a:lnTo>
                      <a:lnTo>
                        <a:pt x="99005" y="6134100"/>
                      </a:lnTo>
                      <a:lnTo>
                        <a:pt x="105359" y="6108700"/>
                      </a:lnTo>
                      <a:lnTo>
                        <a:pt x="222669" y="5842000"/>
                      </a:lnTo>
                      <a:lnTo>
                        <a:pt x="226086" y="5829300"/>
                      </a:lnTo>
                      <a:lnTo>
                        <a:pt x="228777" y="5816600"/>
                      </a:lnTo>
                      <a:close/>
                    </a:path>
                    <a:path w="236854" h="7556500">
                      <a:moveTo>
                        <a:pt x="233502" y="5791200"/>
                      </a:moveTo>
                      <a:lnTo>
                        <a:pt x="142405" y="5791200"/>
                      </a:lnTo>
                      <a:lnTo>
                        <a:pt x="140716" y="5803900"/>
                      </a:lnTo>
                      <a:lnTo>
                        <a:pt x="138493" y="5816600"/>
                      </a:lnTo>
                      <a:lnTo>
                        <a:pt x="230716" y="5816600"/>
                      </a:lnTo>
                      <a:lnTo>
                        <a:pt x="231876" y="5803900"/>
                      </a:lnTo>
                      <a:lnTo>
                        <a:pt x="232765" y="5803900"/>
                      </a:lnTo>
                      <a:lnTo>
                        <a:pt x="233502" y="5791200"/>
                      </a:lnTo>
                      <a:close/>
                    </a:path>
                    <a:path w="236854" h="7556500">
                      <a:moveTo>
                        <a:pt x="234746" y="5778500"/>
                      </a:moveTo>
                      <a:lnTo>
                        <a:pt x="144500" y="5778500"/>
                      </a:lnTo>
                      <a:lnTo>
                        <a:pt x="143598" y="5791200"/>
                      </a:lnTo>
                      <a:lnTo>
                        <a:pt x="234492" y="5791200"/>
                      </a:lnTo>
                      <a:lnTo>
                        <a:pt x="234746" y="5778500"/>
                      </a:lnTo>
                      <a:close/>
                    </a:path>
                    <a:path w="236854" h="7556500">
                      <a:moveTo>
                        <a:pt x="235864" y="5765800"/>
                      </a:moveTo>
                      <a:lnTo>
                        <a:pt x="145415" y="5765800"/>
                      </a:lnTo>
                      <a:lnTo>
                        <a:pt x="145135" y="5778500"/>
                      </a:lnTo>
                      <a:lnTo>
                        <a:pt x="235407" y="5778500"/>
                      </a:lnTo>
                      <a:lnTo>
                        <a:pt x="235864" y="5765800"/>
                      </a:lnTo>
                      <a:close/>
                    </a:path>
                    <a:path w="236854" h="7556500">
                      <a:moveTo>
                        <a:pt x="230624" y="5689600"/>
                      </a:moveTo>
                      <a:lnTo>
                        <a:pt x="138963" y="5689600"/>
                      </a:lnTo>
                      <a:lnTo>
                        <a:pt x="140576" y="5702300"/>
                      </a:lnTo>
                      <a:lnTo>
                        <a:pt x="141351" y="5702300"/>
                      </a:lnTo>
                      <a:lnTo>
                        <a:pt x="142875" y="5715000"/>
                      </a:lnTo>
                      <a:lnTo>
                        <a:pt x="144068" y="5715000"/>
                      </a:lnTo>
                      <a:lnTo>
                        <a:pt x="144919" y="5727700"/>
                      </a:lnTo>
                      <a:lnTo>
                        <a:pt x="145816" y="5740400"/>
                      </a:lnTo>
                      <a:lnTo>
                        <a:pt x="146191" y="5753100"/>
                      </a:lnTo>
                      <a:lnTo>
                        <a:pt x="146053" y="5765800"/>
                      </a:lnTo>
                      <a:lnTo>
                        <a:pt x="236270" y="5765800"/>
                      </a:lnTo>
                      <a:lnTo>
                        <a:pt x="236428" y="5753100"/>
                      </a:lnTo>
                      <a:lnTo>
                        <a:pt x="235738" y="5727700"/>
                      </a:lnTo>
                      <a:lnTo>
                        <a:pt x="234175" y="5715000"/>
                      </a:lnTo>
                      <a:lnTo>
                        <a:pt x="231711" y="5702300"/>
                      </a:lnTo>
                      <a:lnTo>
                        <a:pt x="230624" y="5689600"/>
                      </a:lnTo>
                      <a:close/>
                    </a:path>
                    <a:path w="236854" h="7556500">
                      <a:moveTo>
                        <a:pt x="235851" y="4838700"/>
                      </a:moveTo>
                      <a:lnTo>
                        <a:pt x="145491" y="4838700"/>
                      </a:lnTo>
                      <a:lnTo>
                        <a:pt x="146129" y="4864100"/>
                      </a:lnTo>
                      <a:lnTo>
                        <a:pt x="145683" y="4876800"/>
                      </a:lnTo>
                      <a:lnTo>
                        <a:pt x="144124" y="4889500"/>
                      </a:lnTo>
                      <a:lnTo>
                        <a:pt x="141427" y="4902200"/>
                      </a:lnTo>
                      <a:lnTo>
                        <a:pt x="139636" y="4914900"/>
                      </a:lnTo>
                      <a:lnTo>
                        <a:pt x="137934" y="4914900"/>
                      </a:lnTo>
                      <a:lnTo>
                        <a:pt x="137248" y="4927600"/>
                      </a:lnTo>
                      <a:lnTo>
                        <a:pt x="135712" y="4927600"/>
                      </a:lnTo>
                      <a:lnTo>
                        <a:pt x="18923" y="5207000"/>
                      </a:lnTo>
                      <a:lnTo>
                        <a:pt x="10934" y="5219700"/>
                      </a:lnTo>
                      <a:lnTo>
                        <a:pt x="5067" y="5245100"/>
                      </a:lnTo>
                      <a:lnTo>
                        <a:pt x="1438" y="5270500"/>
                      </a:lnTo>
                      <a:lnTo>
                        <a:pt x="165" y="5308600"/>
                      </a:lnTo>
                      <a:lnTo>
                        <a:pt x="520" y="5321300"/>
                      </a:lnTo>
                      <a:lnTo>
                        <a:pt x="2528" y="5346700"/>
                      </a:lnTo>
                      <a:lnTo>
                        <a:pt x="6311" y="5372100"/>
                      </a:lnTo>
                      <a:lnTo>
                        <a:pt x="11800" y="5384800"/>
                      </a:lnTo>
                      <a:lnTo>
                        <a:pt x="18923" y="5410200"/>
                      </a:lnTo>
                      <a:lnTo>
                        <a:pt x="135712" y="5689600"/>
                      </a:lnTo>
                      <a:lnTo>
                        <a:pt x="229161" y="5689600"/>
                      </a:lnTo>
                      <a:lnTo>
                        <a:pt x="227332" y="5676900"/>
                      </a:lnTo>
                      <a:lnTo>
                        <a:pt x="224294" y="5676900"/>
                      </a:lnTo>
                      <a:lnTo>
                        <a:pt x="223774" y="5664200"/>
                      </a:lnTo>
                      <a:lnTo>
                        <a:pt x="223342" y="5664200"/>
                      </a:lnTo>
                      <a:lnTo>
                        <a:pt x="105359" y="5397500"/>
                      </a:lnTo>
                      <a:lnTo>
                        <a:pt x="99066" y="5372100"/>
                      </a:lnTo>
                      <a:lnTo>
                        <a:pt x="94414" y="5346700"/>
                      </a:lnTo>
                      <a:lnTo>
                        <a:pt x="91511" y="5334000"/>
                      </a:lnTo>
                      <a:lnTo>
                        <a:pt x="90462" y="5308600"/>
                      </a:lnTo>
                      <a:lnTo>
                        <a:pt x="91553" y="5283200"/>
                      </a:lnTo>
                      <a:lnTo>
                        <a:pt x="94472" y="5257800"/>
                      </a:lnTo>
                      <a:lnTo>
                        <a:pt x="99109" y="5245100"/>
                      </a:lnTo>
                      <a:lnTo>
                        <a:pt x="105359" y="5219700"/>
                      </a:lnTo>
                      <a:lnTo>
                        <a:pt x="223177" y="4940300"/>
                      </a:lnTo>
                      <a:lnTo>
                        <a:pt x="229097" y="4927600"/>
                      </a:lnTo>
                      <a:lnTo>
                        <a:pt x="233305" y="4902200"/>
                      </a:lnTo>
                      <a:lnTo>
                        <a:pt x="235817" y="4889500"/>
                      </a:lnTo>
                      <a:lnTo>
                        <a:pt x="236651" y="4864100"/>
                      </a:lnTo>
                      <a:lnTo>
                        <a:pt x="236435" y="4864100"/>
                      </a:lnTo>
                      <a:lnTo>
                        <a:pt x="236296" y="4851400"/>
                      </a:lnTo>
                      <a:lnTo>
                        <a:pt x="235953" y="4851400"/>
                      </a:lnTo>
                      <a:lnTo>
                        <a:pt x="235851" y="4838700"/>
                      </a:lnTo>
                      <a:close/>
                    </a:path>
                    <a:path w="236854" h="7556500">
                      <a:moveTo>
                        <a:pt x="90449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99" y="4470400"/>
                      </a:lnTo>
                      <a:lnTo>
                        <a:pt x="18923" y="4521200"/>
                      </a:lnTo>
                      <a:lnTo>
                        <a:pt x="135636" y="4800600"/>
                      </a:lnTo>
                      <a:lnTo>
                        <a:pt x="138136" y="4800600"/>
                      </a:lnTo>
                      <a:lnTo>
                        <a:pt x="140304" y="4813300"/>
                      </a:lnTo>
                      <a:lnTo>
                        <a:pt x="142142" y="4826000"/>
                      </a:lnTo>
                      <a:lnTo>
                        <a:pt x="143725" y="4826000"/>
                      </a:lnTo>
                      <a:lnTo>
                        <a:pt x="144487" y="4838700"/>
                      </a:lnTo>
                      <a:lnTo>
                        <a:pt x="235021" y="4838700"/>
                      </a:lnTo>
                      <a:lnTo>
                        <a:pt x="234180" y="4826000"/>
                      </a:lnTo>
                      <a:lnTo>
                        <a:pt x="233136" y="4813300"/>
                      </a:lnTo>
                      <a:lnTo>
                        <a:pt x="231876" y="4813300"/>
                      </a:lnTo>
                      <a:lnTo>
                        <a:pt x="230871" y="4800600"/>
                      </a:lnTo>
                      <a:lnTo>
                        <a:pt x="229001" y="4787900"/>
                      </a:lnTo>
                      <a:lnTo>
                        <a:pt x="226266" y="4787900"/>
                      </a:lnTo>
                      <a:lnTo>
                        <a:pt x="222669" y="4775200"/>
                      </a:lnTo>
                      <a:lnTo>
                        <a:pt x="105359" y="4495800"/>
                      </a:lnTo>
                      <a:lnTo>
                        <a:pt x="99005" y="4483100"/>
                      </a:lnTo>
                      <a:lnTo>
                        <a:pt x="94327" y="4457700"/>
                      </a:lnTo>
                      <a:lnTo>
                        <a:pt x="91437" y="4432300"/>
                      </a:lnTo>
                      <a:lnTo>
                        <a:pt x="90449" y="4419600"/>
                      </a:lnTo>
                      <a:lnTo>
                        <a:pt x="90449" y="4406900"/>
                      </a:lnTo>
                      <a:close/>
                    </a:path>
                    <a:path w="236854" h="7556500">
                      <a:moveTo>
                        <a:pt x="230124" y="4025900"/>
                      </a:moveTo>
                      <a:lnTo>
                        <a:pt x="138264" y="4025900"/>
                      </a:lnTo>
                      <a:lnTo>
                        <a:pt x="137299" y="4038600"/>
                      </a:lnTo>
                      <a:lnTo>
                        <a:pt x="18923" y="4305300"/>
                      </a:lnTo>
                      <a:lnTo>
                        <a:pt x="13492" y="4318000"/>
                      </a:lnTo>
                      <a:lnTo>
                        <a:pt x="8953" y="4343400"/>
                      </a:lnTo>
                      <a:lnTo>
                        <a:pt x="5328" y="4356100"/>
                      </a:lnTo>
                      <a:lnTo>
                        <a:pt x="2641" y="4368800"/>
                      </a:lnTo>
                      <a:lnTo>
                        <a:pt x="2451" y="4381500"/>
                      </a:lnTo>
                      <a:lnTo>
                        <a:pt x="1600" y="4381500"/>
                      </a:lnTo>
                      <a:lnTo>
                        <a:pt x="784" y="4394200"/>
                      </a:lnTo>
                      <a:lnTo>
                        <a:pt x="341" y="4406900"/>
                      </a:lnTo>
                      <a:lnTo>
                        <a:pt x="90652" y="4406900"/>
                      </a:lnTo>
                      <a:lnTo>
                        <a:pt x="92223" y="4381500"/>
                      </a:lnTo>
                      <a:lnTo>
                        <a:pt x="95191" y="4368800"/>
                      </a:lnTo>
                      <a:lnTo>
                        <a:pt x="99566" y="4343400"/>
                      </a:lnTo>
                      <a:lnTo>
                        <a:pt x="105359" y="4330700"/>
                      </a:lnTo>
                      <a:lnTo>
                        <a:pt x="198640" y="4114800"/>
                      </a:lnTo>
                      <a:lnTo>
                        <a:pt x="198196" y="4114800"/>
                      </a:lnTo>
                      <a:lnTo>
                        <a:pt x="223177" y="4051300"/>
                      </a:lnTo>
                      <a:lnTo>
                        <a:pt x="225793" y="4051300"/>
                      </a:lnTo>
                      <a:lnTo>
                        <a:pt x="226466" y="4038600"/>
                      </a:lnTo>
                      <a:lnTo>
                        <a:pt x="229171" y="4038600"/>
                      </a:lnTo>
                      <a:lnTo>
                        <a:pt x="230124" y="4025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202" y="3962400"/>
                      </a:lnTo>
                      <a:lnTo>
                        <a:pt x="146007" y="3975100"/>
                      </a:lnTo>
                      <a:lnTo>
                        <a:pt x="145283" y="3987800"/>
                      </a:lnTo>
                      <a:lnTo>
                        <a:pt x="144018" y="4000500"/>
                      </a:lnTo>
                      <a:lnTo>
                        <a:pt x="142201" y="4013200"/>
                      </a:lnTo>
                      <a:lnTo>
                        <a:pt x="141058" y="4013200"/>
                      </a:lnTo>
                      <a:lnTo>
                        <a:pt x="140512" y="4025900"/>
                      </a:lnTo>
                      <a:lnTo>
                        <a:pt x="230809" y="4025900"/>
                      </a:lnTo>
                      <a:lnTo>
                        <a:pt x="233477" y="4013200"/>
                      </a:lnTo>
                      <a:lnTo>
                        <a:pt x="235305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093" y="3949700"/>
                      </a:moveTo>
                      <a:lnTo>
                        <a:pt x="145669" y="3949700"/>
                      </a:lnTo>
                      <a:lnTo>
                        <a:pt x="145961" y="3962400"/>
                      </a:lnTo>
                      <a:lnTo>
                        <a:pt x="236093" y="3962400"/>
                      </a:lnTo>
                      <a:lnTo>
                        <a:pt x="236093" y="3949700"/>
                      </a:lnTo>
                      <a:close/>
                    </a:path>
                    <a:path w="236854" h="7556500">
                      <a:moveTo>
                        <a:pt x="230682" y="3911600"/>
                      </a:moveTo>
                      <a:lnTo>
                        <a:pt x="139814" y="3911600"/>
                      </a:lnTo>
                      <a:lnTo>
                        <a:pt x="141262" y="3924300"/>
                      </a:lnTo>
                      <a:lnTo>
                        <a:pt x="142024" y="3924300"/>
                      </a:lnTo>
                      <a:lnTo>
                        <a:pt x="143637" y="3937000"/>
                      </a:lnTo>
                      <a:lnTo>
                        <a:pt x="144716" y="3949700"/>
                      </a:lnTo>
                      <a:lnTo>
                        <a:pt x="235285" y="3949700"/>
                      </a:lnTo>
                      <a:lnTo>
                        <a:pt x="234151" y="3937000"/>
                      </a:lnTo>
                      <a:lnTo>
                        <a:pt x="232620" y="3924300"/>
                      </a:lnTo>
                      <a:lnTo>
                        <a:pt x="230682" y="3911600"/>
                      </a:lnTo>
                      <a:close/>
                    </a:path>
                    <a:path w="236854" h="7556500">
                      <a:moveTo>
                        <a:pt x="229323" y="3136900"/>
                      </a:moveTo>
                      <a:lnTo>
                        <a:pt x="137210" y="3136900"/>
                      </a:lnTo>
                      <a:lnTo>
                        <a:pt x="135712" y="3149600"/>
                      </a:lnTo>
                      <a:lnTo>
                        <a:pt x="18923" y="3416300"/>
                      </a:lnTo>
                      <a:lnTo>
                        <a:pt x="11843" y="3441700"/>
                      </a:lnTo>
                      <a:lnTo>
                        <a:pt x="6370" y="3467100"/>
                      </a:lnTo>
                      <a:lnTo>
                        <a:pt x="2576" y="3479800"/>
                      </a:lnTo>
                      <a:lnTo>
                        <a:pt x="533" y="3505200"/>
                      </a:lnTo>
                      <a:lnTo>
                        <a:pt x="457" y="3517900"/>
                      </a:lnTo>
                      <a:lnTo>
                        <a:pt x="177" y="3517900"/>
                      </a:lnTo>
                      <a:lnTo>
                        <a:pt x="1437" y="3556000"/>
                      </a:lnTo>
                      <a:lnTo>
                        <a:pt x="10896" y="3606800"/>
                      </a:lnTo>
                      <a:lnTo>
                        <a:pt x="135636" y="3898900"/>
                      </a:lnTo>
                      <a:lnTo>
                        <a:pt x="136486" y="3898900"/>
                      </a:lnTo>
                      <a:lnTo>
                        <a:pt x="137502" y="3911600"/>
                      </a:lnTo>
                      <a:lnTo>
                        <a:pt x="229908" y="3911600"/>
                      </a:lnTo>
                      <a:lnTo>
                        <a:pt x="227622" y="3898900"/>
                      </a:lnTo>
                      <a:lnTo>
                        <a:pt x="225564" y="3886200"/>
                      </a:lnTo>
                      <a:lnTo>
                        <a:pt x="223342" y="3886200"/>
                      </a:lnTo>
                      <a:lnTo>
                        <a:pt x="105359" y="3606800"/>
                      </a:lnTo>
                      <a:lnTo>
                        <a:pt x="99093" y="3594100"/>
                      </a:lnTo>
                      <a:lnTo>
                        <a:pt x="94448" y="3568700"/>
                      </a:lnTo>
                      <a:lnTo>
                        <a:pt x="91534" y="3543300"/>
                      </a:lnTo>
                      <a:lnTo>
                        <a:pt x="90462" y="3517900"/>
                      </a:lnTo>
                      <a:lnTo>
                        <a:pt x="91496" y="3505200"/>
                      </a:lnTo>
                      <a:lnTo>
                        <a:pt x="94395" y="3479800"/>
                      </a:lnTo>
                      <a:lnTo>
                        <a:pt x="99052" y="3454400"/>
                      </a:lnTo>
                      <a:lnTo>
                        <a:pt x="105359" y="3441700"/>
                      </a:lnTo>
                      <a:lnTo>
                        <a:pt x="223177" y="3162300"/>
                      </a:lnTo>
                      <a:lnTo>
                        <a:pt x="224967" y="3162300"/>
                      </a:lnTo>
                      <a:lnTo>
                        <a:pt x="225488" y="3149600"/>
                      </a:lnTo>
                      <a:lnTo>
                        <a:pt x="228384" y="3149600"/>
                      </a:lnTo>
                      <a:lnTo>
                        <a:pt x="229323" y="3136900"/>
                      </a:lnTo>
                      <a:close/>
                    </a:path>
                    <a:path w="236854" h="7556500">
                      <a:moveTo>
                        <a:pt x="232359" y="3124200"/>
                      </a:moveTo>
                      <a:lnTo>
                        <a:pt x="139636" y="3124200"/>
                      </a:lnTo>
                      <a:lnTo>
                        <a:pt x="139636" y="3136900"/>
                      </a:lnTo>
                      <a:lnTo>
                        <a:pt x="231508" y="3136900"/>
                      </a:lnTo>
                      <a:lnTo>
                        <a:pt x="232359" y="3124200"/>
                      </a:lnTo>
                      <a:close/>
                    </a:path>
                    <a:path w="236854" h="7556500">
                      <a:moveTo>
                        <a:pt x="234327" y="3111500"/>
                      </a:moveTo>
                      <a:lnTo>
                        <a:pt x="143903" y="3111500"/>
                      </a:lnTo>
                      <a:lnTo>
                        <a:pt x="142506" y="3124200"/>
                      </a:lnTo>
                      <a:lnTo>
                        <a:pt x="233476" y="3124200"/>
                      </a:lnTo>
                      <a:lnTo>
                        <a:pt x="234327" y="3111500"/>
                      </a:lnTo>
                      <a:close/>
                    </a:path>
                    <a:path w="236854" h="7556500">
                      <a:moveTo>
                        <a:pt x="235508" y="3098800"/>
                      </a:moveTo>
                      <a:lnTo>
                        <a:pt x="144881" y="3098800"/>
                      </a:lnTo>
                      <a:lnTo>
                        <a:pt x="144653" y="3111500"/>
                      </a:lnTo>
                      <a:lnTo>
                        <a:pt x="234848" y="3111500"/>
                      </a:lnTo>
                      <a:lnTo>
                        <a:pt x="235508" y="3098800"/>
                      </a:lnTo>
                      <a:close/>
                    </a:path>
                    <a:path w="236854" h="7556500">
                      <a:moveTo>
                        <a:pt x="231559" y="3022600"/>
                      </a:moveTo>
                      <a:lnTo>
                        <a:pt x="139322" y="3022600"/>
                      </a:lnTo>
                      <a:lnTo>
                        <a:pt x="140819" y="3035300"/>
                      </a:lnTo>
                      <a:lnTo>
                        <a:pt x="142278" y="3035300"/>
                      </a:lnTo>
                      <a:lnTo>
                        <a:pt x="144700" y="3048000"/>
                      </a:lnTo>
                      <a:lnTo>
                        <a:pt x="145961" y="3073400"/>
                      </a:lnTo>
                      <a:lnTo>
                        <a:pt x="146078" y="3086100"/>
                      </a:lnTo>
                      <a:lnTo>
                        <a:pt x="145072" y="3098800"/>
                      </a:lnTo>
                      <a:lnTo>
                        <a:pt x="236207" y="3098800"/>
                      </a:lnTo>
                      <a:lnTo>
                        <a:pt x="236359" y="3086100"/>
                      </a:lnTo>
                      <a:lnTo>
                        <a:pt x="236651" y="3086100"/>
                      </a:lnTo>
                      <a:lnTo>
                        <a:pt x="236315" y="3060700"/>
                      </a:lnTo>
                      <a:lnTo>
                        <a:pt x="235329" y="3048000"/>
                      </a:lnTo>
                      <a:lnTo>
                        <a:pt x="233731" y="3035300"/>
                      </a:lnTo>
                      <a:lnTo>
                        <a:pt x="231559" y="3022600"/>
                      </a:lnTo>
                      <a:close/>
                    </a:path>
                    <a:path w="236854" h="7556500">
                      <a:moveTo>
                        <a:pt x="231876" y="2235200"/>
                      </a:moveTo>
                      <a:lnTo>
                        <a:pt x="139468" y="2235200"/>
                      </a:lnTo>
                      <a:lnTo>
                        <a:pt x="137693" y="2247900"/>
                      </a:lnTo>
                      <a:lnTo>
                        <a:pt x="135712" y="2247900"/>
                      </a:lnTo>
                      <a:lnTo>
                        <a:pt x="18923" y="2527300"/>
                      </a:lnTo>
                      <a:lnTo>
                        <a:pt x="4632" y="2578100"/>
                      </a:lnTo>
                      <a:lnTo>
                        <a:pt x="0" y="2628900"/>
                      </a:lnTo>
                      <a:lnTo>
                        <a:pt x="1170" y="2667000"/>
                      </a:lnTo>
                      <a:lnTo>
                        <a:pt x="4699" y="2692400"/>
                      </a:lnTo>
                      <a:lnTo>
                        <a:pt x="10608" y="2717800"/>
                      </a:lnTo>
                      <a:lnTo>
                        <a:pt x="18923" y="2743200"/>
                      </a:lnTo>
                      <a:lnTo>
                        <a:pt x="135712" y="3009900"/>
                      </a:lnTo>
                      <a:lnTo>
                        <a:pt x="137629" y="3022600"/>
                      </a:lnTo>
                      <a:lnTo>
                        <a:pt x="230511" y="3022600"/>
                      </a:lnTo>
                      <a:lnTo>
                        <a:pt x="228814" y="3009900"/>
                      </a:lnTo>
                      <a:lnTo>
                        <a:pt x="226467" y="3009900"/>
                      </a:lnTo>
                      <a:lnTo>
                        <a:pt x="223431" y="2997200"/>
                      </a:lnTo>
                      <a:lnTo>
                        <a:pt x="222783" y="2997200"/>
                      </a:lnTo>
                      <a:lnTo>
                        <a:pt x="208457" y="2959100"/>
                      </a:lnTo>
                      <a:lnTo>
                        <a:pt x="208940" y="2959100"/>
                      </a:lnTo>
                      <a:lnTo>
                        <a:pt x="105359" y="2717800"/>
                      </a:lnTo>
                      <a:lnTo>
                        <a:pt x="100285" y="2705100"/>
                      </a:lnTo>
                      <a:lnTo>
                        <a:pt x="96262" y="2692400"/>
                      </a:lnTo>
                      <a:lnTo>
                        <a:pt x="93282" y="2667000"/>
                      </a:lnTo>
                      <a:lnTo>
                        <a:pt x="91338" y="2654300"/>
                      </a:lnTo>
                      <a:lnTo>
                        <a:pt x="90817" y="2654300"/>
                      </a:lnTo>
                      <a:lnTo>
                        <a:pt x="90525" y="2641600"/>
                      </a:lnTo>
                      <a:lnTo>
                        <a:pt x="90449" y="2628900"/>
                      </a:lnTo>
                      <a:lnTo>
                        <a:pt x="91437" y="2603500"/>
                      </a:lnTo>
                      <a:lnTo>
                        <a:pt x="94327" y="2590800"/>
                      </a:lnTo>
                      <a:lnTo>
                        <a:pt x="99005" y="2565400"/>
                      </a:lnTo>
                      <a:lnTo>
                        <a:pt x="105359" y="2552700"/>
                      </a:lnTo>
                      <a:lnTo>
                        <a:pt x="222669" y="2273300"/>
                      </a:lnTo>
                      <a:lnTo>
                        <a:pt x="226086" y="2260600"/>
                      </a:lnTo>
                      <a:lnTo>
                        <a:pt x="228777" y="2260600"/>
                      </a:lnTo>
                      <a:lnTo>
                        <a:pt x="230716" y="2247900"/>
                      </a:lnTo>
                      <a:lnTo>
                        <a:pt x="231876" y="2235200"/>
                      </a:lnTo>
                      <a:close/>
                    </a:path>
                    <a:path w="236854" h="7556500">
                      <a:moveTo>
                        <a:pt x="233502" y="2222500"/>
                      </a:moveTo>
                      <a:lnTo>
                        <a:pt x="143598" y="2222500"/>
                      </a:lnTo>
                      <a:lnTo>
                        <a:pt x="142405" y="2235200"/>
                      </a:lnTo>
                      <a:lnTo>
                        <a:pt x="232765" y="2235200"/>
                      </a:lnTo>
                      <a:lnTo>
                        <a:pt x="233502" y="2222500"/>
                      </a:lnTo>
                      <a:close/>
                    </a:path>
                    <a:path w="236854" h="7556500">
                      <a:moveTo>
                        <a:pt x="235407" y="2209800"/>
                      </a:moveTo>
                      <a:lnTo>
                        <a:pt x="145237" y="2209800"/>
                      </a:lnTo>
                      <a:lnTo>
                        <a:pt x="144500" y="2222500"/>
                      </a:lnTo>
                      <a:lnTo>
                        <a:pt x="234746" y="2222500"/>
                      </a:lnTo>
                      <a:lnTo>
                        <a:pt x="235407" y="2209800"/>
                      </a:lnTo>
                      <a:close/>
                    </a:path>
                    <a:path w="236854" h="7556500">
                      <a:moveTo>
                        <a:pt x="231711" y="2133600"/>
                      </a:moveTo>
                      <a:lnTo>
                        <a:pt x="140576" y="2133600"/>
                      </a:lnTo>
                      <a:lnTo>
                        <a:pt x="141351" y="2146300"/>
                      </a:lnTo>
                      <a:lnTo>
                        <a:pt x="142875" y="2146300"/>
                      </a:lnTo>
                      <a:lnTo>
                        <a:pt x="144068" y="2159000"/>
                      </a:lnTo>
                      <a:lnTo>
                        <a:pt x="144919" y="2159000"/>
                      </a:lnTo>
                      <a:lnTo>
                        <a:pt x="145816" y="2171700"/>
                      </a:lnTo>
                      <a:lnTo>
                        <a:pt x="146191" y="2184400"/>
                      </a:lnTo>
                      <a:lnTo>
                        <a:pt x="146053" y="2197100"/>
                      </a:lnTo>
                      <a:lnTo>
                        <a:pt x="145415" y="2209800"/>
                      </a:lnTo>
                      <a:lnTo>
                        <a:pt x="235864" y="2209800"/>
                      </a:lnTo>
                      <a:lnTo>
                        <a:pt x="236080" y="2197100"/>
                      </a:lnTo>
                      <a:lnTo>
                        <a:pt x="236270" y="2197100"/>
                      </a:lnTo>
                      <a:lnTo>
                        <a:pt x="236428" y="2184400"/>
                      </a:lnTo>
                      <a:lnTo>
                        <a:pt x="235738" y="2171700"/>
                      </a:lnTo>
                      <a:lnTo>
                        <a:pt x="234175" y="2146300"/>
                      </a:lnTo>
                      <a:lnTo>
                        <a:pt x="231711" y="2133600"/>
                      </a:lnTo>
                      <a:close/>
                    </a:path>
                    <a:path w="236854" h="7556500">
                      <a:moveTo>
                        <a:pt x="229161" y="2120900"/>
                      </a:moveTo>
                      <a:lnTo>
                        <a:pt x="137426" y="2120900"/>
                      </a:lnTo>
                      <a:lnTo>
                        <a:pt x="138963" y="2133600"/>
                      </a:lnTo>
                      <a:lnTo>
                        <a:pt x="230624" y="2133600"/>
                      </a:lnTo>
                      <a:lnTo>
                        <a:pt x="229161" y="2120900"/>
                      </a:lnTo>
                      <a:close/>
                    </a:path>
                    <a:path w="236854" h="7556500">
                      <a:moveTo>
                        <a:pt x="230871" y="1231900"/>
                      </a:moveTo>
                      <a:lnTo>
                        <a:pt x="138136" y="1231900"/>
                      </a:lnTo>
                      <a:lnTo>
                        <a:pt x="140304" y="1244600"/>
                      </a:lnTo>
                      <a:lnTo>
                        <a:pt x="142142" y="1257300"/>
                      </a:lnTo>
                      <a:lnTo>
                        <a:pt x="143713" y="1270000"/>
                      </a:lnTo>
                      <a:lnTo>
                        <a:pt x="145046" y="1270000"/>
                      </a:lnTo>
                      <a:lnTo>
                        <a:pt x="145491" y="1282700"/>
                      </a:lnTo>
                      <a:lnTo>
                        <a:pt x="146129" y="1295400"/>
                      </a:lnTo>
                      <a:lnTo>
                        <a:pt x="145683" y="1308100"/>
                      </a:lnTo>
                      <a:lnTo>
                        <a:pt x="144124" y="1333500"/>
                      </a:lnTo>
                      <a:lnTo>
                        <a:pt x="141427" y="1346200"/>
                      </a:lnTo>
                      <a:lnTo>
                        <a:pt x="139204" y="1346200"/>
                      </a:lnTo>
                      <a:lnTo>
                        <a:pt x="137934" y="1358900"/>
                      </a:lnTo>
                      <a:lnTo>
                        <a:pt x="135712" y="1358900"/>
                      </a:lnTo>
                      <a:lnTo>
                        <a:pt x="18923" y="1638300"/>
                      </a:lnTo>
                      <a:lnTo>
                        <a:pt x="10934" y="1663700"/>
                      </a:lnTo>
                      <a:lnTo>
                        <a:pt x="5067" y="1689100"/>
                      </a:lnTo>
                      <a:lnTo>
                        <a:pt x="1438" y="1714500"/>
                      </a:lnTo>
                      <a:lnTo>
                        <a:pt x="165" y="1739900"/>
                      </a:lnTo>
                      <a:lnTo>
                        <a:pt x="190" y="1752600"/>
                      </a:lnTo>
                      <a:lnTo>
                        <a:pt x="495" y="1752600"/>
                      </a:lnTo>
                      <a:lnTo>
                        <a:pt x="2528" y="1778000"/>
                      </a:lnTo>
                      <a:lnTo>
                        <a:pt x="6311" y="1803400"/>
                      </a:lnTo>
                      <a:lnTo>
                        <a:pt x="11800" y="1828800"/>
                      </a:lnTo>
                      <a:lnTo>
                        <a:pt x="18923" y="1841500"/>
                      </a:lnTo>
                      <a:lnTo>
                        <a:pt x="135712" y="2120900"/>
                      </a:lnTo>
                      <a:lnTo>
                        <a:pt x="227332" y="2120900"/>
                      </a:lnTo>
                      <a:lnTo>
                        <a:pt x="225145" y="2108200"/>
                      </a:lnTo>
                      <a:lnTo>
                        <a:pt x="223342" y="2108200"/>
                      </a:lnTo>
                      <a:lnTo>
                        <a:pt x="105359" y="1828800"/>
                      </a:lnTo>
                      <a:lnTo>
                        <a:pt x="99066" y="1803400"/>
                      </a:lnTo>
                      <a:lnTo>
                        <a:pt x="94414" y="1790700"/>
                      </a:lnTo>
                      <a:lnTo>
                        <a:pt x="91511" y="1765300"/>
                      </a:lnTo>
                      <a:lnTo>
                        <a:pt x="90462" y="1739900"/>
                      </a:lnTo>
                      <a:lnTo>
                        <a:pt x="91553" y="1714500"/>
                      </a:lnTo>
                      <a:lnTo>
                        <a:pt x="94472" y="1689100"/>
                      </a:lnTo>
                      <a:lnTo>
                        <a:pt x="99109" y="1676400"/>
                      </a:lnTo>
                      <a:lnTo>
                        <a:pt x="105359" y="1651000"/>
                      </a:lnTo>
                      <a:lnTo>
                        <a:pt x="223177" y="1384300"/>
                      </a:lnTo>
                      <a:lnTo>
                        <a:pt x="229097" y="1358900"/>
                      </a:lnTo>
                      <a:lnTo>
                        <a:pt x="233305" y="1346200"/>
                      </a:lnTo>
                      <a:lnTo>
                        <a:pt x="235817" y="1320800"/>
                      </a:lnTo>
                      <a:lnTo>
                        <a:pt x="236651" y="1295400"/>
                      </a:lnTo>
                      <a:lnTo>
                        <a:pt x="236435" y="1295400"/>
                      </a:lnTo>
                      <a:lnTo>
                        <a:pt x="236296" y="1282700"/>
                      </a:lnTo>
                      <a:lnTo>
                        <a:pt x="235788" y="1282700"/>
                      </a:lnTo>
                      <a:lnTo>
                        <a:pt x="235021" y="1270000"/>
                      </a:lnTo>
                      <a:lnTo>
                        <a:pt x="234180" y="1257300"/>
                      </a:lnTo>
                      <a:lnTo>
                        <a:pt x="233136" y="1257300"/>
                      </a:lnTo>
                      <a:lnTo>
                        <a:pt x="231876" y="1244600"/>
                      </a:lnTo>
                      <a:lnTo>
                        <a:pt x="230871" y="1231900"/>
                      </a:lnTo>
                      <a:close/>
                    </a:path>
                    <a:path w="236854" h="7556500">
                      <a:moveTo>
                        <a:pt x="90601" y="838200"/>
                      </a:moveTo>
                      <a:lnTo>
                        <a:pt x="342" y="838200"/>
                      </a:lnTo>
                      <a:lnTo>
                        <a:pt x="451" y="863600"/>
                      </a:lnTo>
                      <a:lnTo>
                        <a:pt x="3589" y="901700"/>
                      </a:lnTo>
                      <a:lnTo>
                        <a:pt x="9749" y="927100"/>
                      </a:lnTo>
                      <a:lnTo>
                        <a:pt x="18923" y="952500"/>
                      </a:lnTo>
                      <a:lnTo>
                        <a:pt x="135636" y="1231900"/>
                      </a:lnTo>
                      <a:lnTo>
                        <a:pt x="229001" y="1231900"/>
                      </a:lnTo>
                      <a:lnTo>
                        <a:pt x="226266" y="1219200"/>
                      </a:lnTo>
                      <a:lnTo>
                        <a:pt x="222669" y="1206500"/>
                      </a:lnTo>
                      <a:lnTo>
                        <a:pt x="105359" y="939800"/>
                      </a:lnTo>
                      <a:lnTo>
                        <a:pt x="99005" y="914400"/>
                      </a:lnTo>
                      <a:lnTo>
                        <a:pt x="94327" y="901700"/>
                      </a:lnTo>
                      <a:lnTo>
                        <a:pt x="91437" y="876300"/>
                      </a:lnTo>
                      <a:lnTo>
                        <a:pt x="90449" y="850900"/>
                      </a:lnTo>
                      <a:lnTo>
                        <a:pt x="90601" y="838200"/>
                      </a:lnTo>
                      <a:close/>
                    </a:path>
                    <a:path w="236854" h="7556500">
                      <a:moveTo>
                        <a:pt x="230682" y="342900"/>
                      </a:moveTo>
                      <a:lnTo>
                        <a:pt x="138963" y="342900"/>
                      </a:lnTo>
                      <a:lnTo>
                        <a:pt x="140576" y="355600"/>
                      </a:lnTo>
                      <a:lnTo>
                        <a:pt x="141351" y="355600"/>
                      </a:lnTo>
                      <a:lnTo>
                        <a:pt x="144907" y="381000"/>
                      </a:lnTo>
                      <a:lnTo>
                        <a:pt x="146248" y="406400"/>
                      </a:lnTo>
                      <a:lnTo>
                        <a:pt x="145353" y="419100"/>
                      </a:lnTo>
                      <a:lnTo>
                        <a:pt x="142201" y="444500"/>
                      </a:lnTo>
                      <a:lnTo>
                        <a:pt x="141846" y="444500"/>
                      </a:lnTo>
                      <a:lnTo>
                        <a:pt x="141351" y="457200"/>
                      </a:lnTo>
                      <a:lnTo>
                        <a:pt x="139293" y="457200"/>
                      </a:lnTo>
                      <a:lnTo>
                        <a:pt x="18923" y="749300"/>
                      </a:lnTo>
                      <a:lnTo>
                        <a:pt x="11653" y="762000"/>
                      </a:lnTo>
                      <a:lnTo>
                        <a:pt x="6102" y="787400"/>
                      </a:lnTo>
                      <a:lnTo>
                        <a:pt x="2342" y="812800"/>
                      </a:lnTo>
                      <a:lnTo>
                        <a:pt x="444" y="838200"/>
                      </a:lnTo>
                      <a:lnTo>
                        <a:pt x="90690" y="838200"/>
                      </a:lnTo>
                      <a:lnTo>
                        <a:pt x="92280" y="812800"/>
                      </a:lnTo>
                      <a:lnTo>
                        <a:pt x="95305" y="800100"/>
                      </a:lnTo>
                      <a:lnTo>
                        <a:pt x="99690" y="774700"/>
                      </a:lnTo>
                      <a:lnTo>
                        <a:pt x="105359" y="762000"/>
                      </a:lnTo>
                      <a:lnTo>
                        <a:pt x="222669" y="482600"/>
                      </a:lnTo>
                      <a:lnTo>
                        <a:pt x="226086" y="482600"/>
                      </a:lnTo>
                      <a:lnTo>
                        <a:pt x="228777" y="469900"/>
                      </a:lnTo>
                      <a:lnTo>
                        <a:pt x="230716" y="457200"/>
                      </a:lnTo>
                      <a:lnTo>
                        <a:pt x="235447" y="431800"/>
                      </a:lnTo>
                      <a:lnTo>
                        <a:pt x="236432" y="406400"/>
                      </a:lnTo>
                      <a:lnTo>
                        <a:pt x="234841" y="368300"/>
                      </a:lnTo>
                      <a:lnTo>
                        <a:pt x="230682" y="342900"/>
                      </a:lnTo>
                      <a:close/>
                    </a:path>
                    <a:path w="236854" h="7556500">
                      <a:moveTo>
                        <a:pt x="94389" y="0"/>
                      </a:moveTo>
                      <a:lnTo>
                        <a:pt x="3647" y="0"/>
                      </a:lnTo>
                      <a:lnTo>
                        <a:pt x="5200" y="12700"/>
                      </a:lnTo>
                      <a:lnTo>
                        <a:pt x="11030" y="38100"/>
                      </a:lnTo>
                      <a:lnTo>
                        <a:pt x="18923" y="63500"/>
                      </a:lnTo>
                      <a:lnTo>
                        <a:pt x="135712" y="330200"/>
                      </a:lnTo>
                      <a:lnTo>
                        <a:pt x="137426" y="342900"/>
                      </a:lnTo>
                      <a:lnTo>
                        <a:pt x="229908" y="342900"/>
                      </a:lnTo>
                      <a:lnTo>
                        <a:pt x="227622" y="330200"/>
                      </a:lnTo>
                      <a:lnTo>
                        <a:pt x="225564" y="330200"/>
                      </a:lnTo>
                      <a:lnTo>
                        <a:pt x="223342" y="317500"/>
                      </a:lnTo>
                      <a:lnTo>
                        <a:pt x="105359" y="38100"/>
                      </a:lnTo>
                      <a:lnTo>
                        <a:pt x="99054" y="25400"/>
                      </a:lnTo>
                      <a:lnTo>
                        <a:pt x="94389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3" name="object 3"/>
              <p:cNvSpPr/>
              <p:nvPr/>
            </p:nvSpPr>
            <p:spPr>
              <a:xfrm>
                <a:off x="10811856" y="-1132"/>
                <a:ext cx="236112" cy="6844679"/>
              </a:xfrm>
              <a:custGeom>
                <a:avLst/>
                <a:gdLst/>
                <a:ahLst/>
                <a:cxnLst/>
                <a:rect l="l" t="t" r="r" b="b"/>
                <a:pathLst>
                  <a:path w="236854" h="7556500">
                    <a:moveTo>
                      <a:pt x="231711" y="7480300"/>
                    </a:moveTo>
                    <a:lnTo>
                      <a:pt x="141262" y="7480300"/>
                    </a:lnTo>
                    <a:lnTo>
                      <a:pt x="142024" y="7493000"/>
                    </a:lnTo>
                    <a:lnTo>
                      <a:pt x="145786" y="7518400"/>
                    </a:lnTo>
                    <a:lnTo>
                      <a:pt x="145969" y="7543800"/>
                    </a:lnTo>
                    <a:lnTo>
                      <a:pt x="144335" y="7556500"/>
                    </a:lnTo>
                    <a:lnTo>
                      <a:pt x="236040" y="7556500"/>
                    </a:lnTo>
                    <a:lnTo>
                      <a:pt x="236044" y="7518400"/>
                    </a:lnTo>
                    <a:lnTo>
                      <a:pt x="231711" y="7480300"/>
                    </a:lnTo>
                    <a:close/>
                  </a:path>
                  <a:path w="236854" h="7556500">
                    <a:moveTo>
                      <a:pt x="229161" y="7467600"/>
                    </a:moveTo>
                    <a:lnTo>
                      <a:pt x="137502" y="7467600"/>
                    </a:lnTo>
                    <a:lnTo>
                      <a:pt x="139814" y="7480300"/>
                    </a:lnTo>
                    <a:lnTo>
                      <a:pt x="230624" y="7480300"/>
                    </a:lnTo>
                    <a:lnTo>
                      <a:pt x="229161" y="7467600"/>
                    </a:lnTo>
                    <a:close/>
                  </a:path>
                  <a:path w="236854" h="7556500">
                    <a:moveTo>
                      <a:pt x="228384" y="6705600"/>
                    </a:moveTo>
                    <a:lnTo>
                      <a:pt x="136321" y="6705600"/>
                    </a:lnTo>
                    <a:lnTo>
                      <a:pt x="135712" y="6718300"/>
                    </a:lnTo>
                    <a:lnTo>
                      <a:pt x="18923" y="6985000"/>
                    </a:lnTo>
                    <a:lnTo>
                      <a:pt x="10934" y="7010400"/>
                    </a:lnTo>
                    <a:lnTo>
                      <a:pt x="5067" y="7035800"/>
                    </a:lnTo>
                    <a:lnTo>
                      <a:pt x="1438" y="7061200"/>
                    </a:lnTo>
                    <a:lnTo>
                      <a:pt x="165" y="7086600"/>
                    </a:lnTo>
                    <a:lnTo>
                      <a:pt x="1437" y="7124700"/>
                    </a:lnTo>
                    <a:lnTo>
                      <a:pt x="5056" y="7150100"/>
                    </a:lnTo>
                    <a:lnTo>
                      <a:pt x="10896" y="7175500"/>
                    </a:lnTo>
                    <a:lnTo>
                      <a:pt x="18834" y="7188200"/>
                    </a:lnTo>
                    <a:lnTo>
                      <a:pt x="135636" y="7467600"/>
                    </a:lnTo>
                    <a:lnTo>
                      <a:pt x="227332" y="7467600"/>
                    </a:lnTo>
                    <a:lnTo>
                      <a:pt x="225145" y="7454900"/>
                    </a:lnTo>
                    <a:lnTo>
                      <a:pt x="223342" y="7454900"/>
                    </a:lnTo>
                    <a:lnTo>
                      <a:pt x="105359" y="7175500"/>
                    </a:lnTo>
                    <a:lnTo>
                      <a:pt x="99005" y="7162800"/>
                    </a:lnTo>
                    <a:lnTo>
                      <a:pt x="94327" y="7137400"/>
                    </a:lnTo>
                    <a:lnTo>
                      <a:pt x="91437" y="7112000"/>
                    </a:lnTo>
                    <a:lnTo>
                      <a:pt x="90449" y="7086600"/>
                    </a:lnTo>
                    <a:lnTo>
                      <a:pt x="91437" y="7061200"/>
                    </a:lnTo>
                    <a:lnTo>
                      <a:pt x="94327" y="7048500"/>
                    </a:lnTo>
                    <a:lnTo>
                      <a:pt x="99005" y="7023100"/>
                    </a:lnTo>
                    <a:lnTo>
                      <a:pt x="105359" y="6997700"/>
                    </a:lnTo>
                    <a:lnTo>
                      <a:pt x="222669" y="6731000"/>
                    </a:lnTo>
                    <a:lnTo>
                      <a:pt x="223862" y="6731000"/>
                    </a:lnTo>
                    <a:lnTo>
                      <a:pt x="224548" y="6718300"/>
                    </a:lnTo>
                    <a:lnTo>
                      <a:pt x="227025" y="6718300"/>
                    </a:lnTo>
                    <a:lnTo>
                      <a:pt x="228384" y="6705600"/>
                    </a:lnTo>
                    <a:close/>
                  </a:path>
                  <a:path w="236854" h="7556500">
                    <a:moveTo>
                      <a:pt x="228777" y="5816600"/>
                    </a:moveTo>
                    <a:lnTo>
                      <a:pt x="135712" y="5816600"/>
                    </a:lnTo>
                    <a:lnTo>
                      <a:pt x="18923" y="6096000"/>
                    </a:lnTo>
                    <a:lnTo>
                      <a:pt x="9842" y="6121400"/>
                    </a:lnTo>
                    <a:lnTo>
                      <a:pt x="3705" y="6146800"/>
                    </a:lnTo>
                    <a:lnTo>
                      <a:pt x="506" y="6172200"/>
                    </a:lnTo>
                    <a:lnTo>
                      <a:pt x="241" y="6210300"/>
                    </a:lnTo>
                    <a:lnTo>
                      <a:pt x="444" y="6210300"/>
                    </a:lnTo>
                    <a:lnTo>
                      <a:pt x="2335" y="6235700"/>
                    </a:lnTo>
                    <a:lnTo>
                      <a:pt x="6092" y="6261100"/>
                    </a:lnTo>
                    <a:lnTo>
                      <a:pt x="11645" y="6286500"/>
                    </a:lnTo>
                    <a:lnTo>
                      <a:pt x="18923" y="6299200"/>
                    </a:lnTo>
                    <a:lnTo>
                      <a:pt x="135966" y="6578600"/>
                    </a:lnTo>
                    <a:lnTo>
                      <a:pt x="139458" y="6578600"/>
                    </a:lnTo>
                    <a:lnTo>
                      <a:pt x="141516" y="6591300"/>
                    </a:lnTo>
                    <a:lnTo>
                      <a:pt x="141935" y="6604000"/>
                    </a:lnTo>
                    <a:lnTo>
                      <a:pt x="142278" y="6604000"/>
                    </a:lnTo>
                    <a:lnTo>
                      <a:pt x="145343" y="6629400"/>
                    </a:lnTo>
                    <a:lnTo>
                      <a:pt x="146229" y="6642100"/>
                    </a:lnTo>
                    <a:lnTo>
                      <a:pt x="144926" y="6667500"/>
                    </a:lnTo>
                    <a:lnTo>
                      <a:pt x="141427" y="6692900"/>
                    </a:lnTo>
                    <a:lnTo>
                      <a:pt x="139636" y="6692900"/>
                    </a:lnTo>
                    <a:lnTo>
                      <a:pt x="139636" y="6705600"/>
                    </a:lnTo>
                    <a:lnTo>
                      <a:pt x="230517" y="6705600"/>
                    </a:lnTo>
                    <a:lnTo>
                      <a:pt x="234814" y="6680200"/>
                    </a:lnTo>
                    <a:lnTo>
                      <a:pt x="236469" y="6654800"/>
                    </a:lnTo>
                    <a:lnTo>
                      <a:pt x="235487" y="6616700"/>
                    </a:lnTo>
                    <a:lnTo>
                      <a:pt x="231876" y="6591300"/>
                    </a:lnTo>
                    <a:lnTo>
                      <a:pt x="230871" y="6591300"/>
                    </a:lnTo>
                    <a:lnTo>
                      <a:pt x="229001" y="6578600"/>
                    </a:lnTo>
                    <a:lnTo>
                      <a:pt x="226266" y="6565900"/>
                    </a:lnTo>
                    <a:lnTo>
                      <a:pt x="222669" y="6553200"/>
                    </a:lnTo>
                    <a:lnTo>
                      <a:pt x="105359" y="6286500"/>
                    </a:lnTo>
                    <a:lnTo>
                      <a:pt x="99005" y="6261100"/>
                    </a:lnTo>
                    <a:lnTo>
                      <a:pt x="94327" y="6248400"/>
                    </a:lnTo>
                    <a:lnTo>
                      <a:pt x="91437" y="6223000"/>
                    </a:lnTo>
                    <a:lnTo>
                      <a:pt x="90449" y="6197600"/>
                    </a:lnTo>
                    <a:lnTo>
                      <a:pt x="91437" y="6172200"/>
                    </a:lnTo>
                    <a:lnTo>
                      <a:pt x="94327" y="6146800"/>
                    </a:lnTo>
                    <a:lnTo>
                      <a:pt x="99005" y="6134100"/>
                    </a:lnTo>
                    <a:lnTo>
                      <a:pt x="105359" y="6108700"/>
                    </a:lnTo>
                    <a:lnTo>
                      <a:pt x="222669" y="5842000"/>
                    </a:lnTo>
                    <a:lnTo>
                      <a:pt x="226086" y="5829300"/>
                    </a:lnTo>
                    <a:lnTo>
                      <a:pt x="228777" y="5816600"/>
                    </a:lnTo>
                    <a:close/>
                  </a:path>
                  <a:path w="236854" h="7556500">
                    <a:moveTo>
                      <a:pt x="233502" y="5791200"/>
                    </a:moveTo>
                    <a:lnTo>
                      <a:pt x="142405" y="5791200"/>
                    </a:lnTo>
                    <a:lnTo>
                      <a:pt x="140716" y="5803900"/>
                    </a:lnTo>
                    <a:lnTo>
                      <a:pt x="138493" y="5816600"/>
                    </a:lnTo>
                    <a:lnTo>
                      <a:pt x="230716" y="5816600"/>
                    </a:lnTo>
                    <a:lnTo>
                      <a:pt x="231876" y="5803900"/>
                    </a:lnTo>
                    <a:lnTo>
                      <a:pt x="232765" y="5803900"/>
                    </a:lnTo>
                    <a:lnTo>
                      <a:pt x="233502" y="5791200"/>
                    </a:lnTo>
                    <a:close/>
                  </a:path>
                  <a:path w="236854" h="7556500">
                    <a:moveTo>
                      <a:pt x="234746" y="5778500"/>
                    </a:moveTo>
                    <a:lnTo>
                      <a:pt x="144500" y="5778500"/>
                    </a:lnTo>
                    <a:lnTo>
                      <a:pt x="143598" y="5791200"/>
                    </a:lnTo>
                    <a:lnTo>
                      <a:pt x="234492" y="5791200"/>
                    </a:lnTo>
                    <a:lnTo>
                      <a:pt x="234746" y="5778500"/>
                    </a:lnTo>
                    <a:close/>
                  </a:path>
                  <a:path w="236854" h="7556500">
                    <a:moveTo>
                      <a:pt x="235864" y="5765800"/>
                    </a:moveTo>
                    <a:lnTo>
                      <a:pt x="145415" y="5765800"/>
                    </a:lnTo>
                    <a:lnTo>
                      <a:pt x="145135" y="5778500"/>
                    </a:lnTo>
                    <a:lnTo>
                      <a:pt x="235407" y="5778500"/>
                    </a:lnTo>
                    <a:lnTo>
                      <a:pt x="235864" y="5765800"/>
                    </a:lnTo>
                    <a:close/>
                  </a:path>
                  <a:path w="236854" h="7556500">
                    <a:moveTo>
                      <a:pt x="230624" y="5689600"/>
                    </a:moveTo>
                    <a:lnTo>
                      <a:pt x="138963" y="5689600"/>
                    </a:lnTo>
                    <a:lnTo>
                      <a:pt x="140576" y="5702300"/>
                    </a:lnTo>
                    <a:lnTo>
                      <a:pt x="141351" y="5702300"/>
                    </a:lnTo>
                    <a:lnTo>
                      <a:pt x="142875" y="5715000"/>
                    </a:lnTo>
                    <a:lnTo>
                      <a:pt x="144068" y="5715000"/>
                    </a:lnTo>
                    <a:lnTo>
                      <a:pt x="144919" y="5727700"/>
                    </a:lnTo>
                    <a:lnTo>
                      <a:pt x="145816" y="5740400"/>
                    </a:lnTo>
                    <a:lnTo>
                      <a:pt x="146191" y="5753100"/>
                    </a:lnTo>
                    <a:lnTo>
                      <a:pt x="146053" y="5765800"/>
                    </a:lnTo>
                    <a:lnTo>
                      <a:pt x="236270" y="5765800"/>
                    </a:lnTo>
                    <a:lnTo>
                      <a:pt x="236428" y="5753100"/>
                    </a:lnTo>
                    <a:lnTo>
                      <a:pt x="235738" y="5727700"/>
                    </a:lnTo>
                    <a:lnTo>
                      <a:pt x="234175" y="5715000"/>
                    </a:lnTo>
                    <a:lnTo>
                      <a:pt x="231711" y="5702300"/>
                    </a:lnTo>
                    <a:lnTo>
                      <a:pt x="230624" y="5689600"/>
                    </a:lnTo>
                    <a:close/>
                  </a:path>
                  <a:path w="236854" h="7556500">
                    <a:moveTo>
                      <a:pt x="235851" y="4838700"/>
                    </a:moveTo>
                    <a:lnTo>
                      <a:pt x="145491" y="4838700"/>
                    </a:lnTo>
                    <a:lnTo>
                      <a:pt x="146129" y="4864100"/>
                    </a:lnTo>
                    <a:lnTo>
                      <a:pt x="145683" y="4876800"/>
                    </a:lnTo>
                    <a:lnTo>
                      <a:pt x="144124" y="4889500"/>
                    </a:lnTo>
                    <a:lnTo>
                      <a:pt x="141427" y="4902200"/>
                    </a:lnTo>
                    <a:lnTo>
                      <a:pt x="139636" y="4914900"/>
                    </a:lnTo>
                    <a:lnTo>
                      <a:pt x="137934" y="4914900"/>
                    </a:lnTo>
                    <a:lnTo>
                      <a:pt x="137248" y="4927600"/>
                    </a:lnTo>
                    <a:lnTo>
                      <a:pt x="135712" y="4927600"/>
                    </a:lnTo>
                    <a:lnTo>
                      <a:pt x="18923" y="5207000"/>
                    </a:lnTo>
                    <a:lnTo>
                      <a:pt x="10934" y="5219700"/>
                    </a:lnTo>
                    <a:lnTo>
                      <a:pt x="5067" y="5245100"/>
                    </a:lnTo>
                    <a:lnTo>
                      <a:pt x="1438" y="5270500"/>
                    </a:lnTo>
                    <a:lnTo>
                      <a:pt x="165" y="5308600"/>
                    </a:lnTo>
                    <a:lnTo>
                      <a:pt x="520" y="5321300"/>
                    </a:lnTo>
                    <a:lnTo>
                      <a:pt x="2528" y="5346700"/>
                    </a:lnTo>
                    <a:lnTo>
                      <a:pt x="6311" y="5372100"/>
                    </a:lnTo>
                    <a:lnTo>
                      <a:pt x="11800" y="5384800"/>
                    </a:lnTo>
                    <a:lnTo>
                      <a:pt x="18923" y="5410200"/>
                    </a:lnTo>
                    <a:lnTo>
                      <a:pt x="135712" y="5689600"/>
                    </a:lnTo>
                    <a:lnTo>
                      <a:pt x="229161" y="5689600"/>
                    </a:lnTo>
                    <a:lnTo>
                      <a:pt x="227332" y="5676900"/>
                    </a:lnTo>
                    <a:lnTo>
                      <a:pt x="224294" y="5676900"/>
                    </a:lnTo>
                    <a:lnTo>
                      <a:pt x="223774" y="5664200"/>
                    </a:lnTo>
                    <a:lnTo>
                      <a:pt x="223342" y="5664200"/>
                    </a:lnTo>
                    <a:lnTo>
                      <a:pt x="105359" y="5397500"/>
                    </a:lnTo>
                    <a:lnTo>
                      <a:pt x="99066" y="5372100"/>
                    </a:lnTo>
                    <a:lnTo>
                      <a:pt x="94414" y="5346700"/>
                    </a:lnTo>
                    <a:lnTo>
                      <a:pt x="91511" y="5334000"/>
                    </a:lnTo>
                    <a:lnTo>
                      <a:pt x="90462" y="5308600"/>
                    </a:lnTo>
                    <a:lnTo>
                      <a:pt x="91553" y="5283200"/>
                    </a:lnTo>
                    <a:lnTo>
                      <a:pt x="94472" y="5257800"/>
                    </a:lnTo>
                    <a:lnTo>
                      <a:pt x="99109" y="5245100"/>
                    </a:lnTo>
                    <a:lnTo>
                      <a:pt x="105359" y="5219700"/>
                    </a:lnTo>
                    <a:lnTo>
                      <a:pt x="223177" y="4940300"/>
                    </a:lnTo>
                    <a:lnTo>
                      <a:pt x="229097" y="4927600"/>
                    </a:lnTo>
                    <a:lnTo>
                      <a:pt x="233305" y="4902200"/>
                    </a:lnTo>
                    <a:lnTo>
                      <a:pt x="235817" y="4889500"/>
                    </a:lnTo>
                    <a:lnTo>
                      <a:pt x="236651" y="4864100"/>
                    </a:lnTo>
                    <a:lnTo>
                      <a:pt x="236435" y="4864100"/>
                    </a:lnTo>
                    <a:lnTo>
                      <a:pt x="236296" y="4851400"/>
                    </a:lnTo>
                    <a:lnTo>
                      <a:pt x="235953" y="4851400"/>
                    </a:lnTo>
                    <a:lnTo>
                      <a:pt x="235851" y="4838700"/>
                    </a:lnTo>
                    <a:close/>
                  </a:path>
                  <a:path w="236854" h="7556500">
                    <a:moveTo>
                      <a:pt x="90449" y="4406900"/>
                    </a:moveTo>
                    <a:lnTo>
                      <a:pt x="77" y="4406900"/>
                    </a:lnTo>
                    <a:lnTo>
                      <a:pt x="0" y="4419600"/>
                    </a:lnTo>
                    <a:lnTo>
                      <a:pt x="4699" y="4470400"/>
                    </a:lnTo>
                    <a:lnTo>
                      <a:pt x="18923" y="4521200"/>
                    </a:lnTo>
                    <a:lnTo>
                      <a:pt x="135636" y="4800600"/>
                    </a:lnTo>
                    <a:lnTo>
                      <a:pt x="138136" y="4800600"/>
                    </a:lnTo>
                    <a:lnTo>
                      <a:pt x="140304" y="4813300"/>
                    </a:lnTo>
                    <a:lnTo>
                      <a:pt x="142142" y="4826000"/>
                    </a:lnTo>
                    <a:lnTo>
                      <a:pt x="143725" y="4826000"/>
                    </a:lnTo>
                    <a:lnTo>
                      <a:pt x="144487" y="4838700"/>
                    </a:lnTo>
                    <a:lnTo>
                      <a:pt x="235021" y="4838700"/>
                    </a:lnTo>
                    <a:lnTo>
                      <a:pt x="234180" y="4826000"/>
                    </a:lnTo>
                    <a:lnTo>
                      <a:pt x="233136" y="4813300"/>
                    </a:lnTo>
                    <a:lnTo>
                      <a:pt x="231876" y="4813300"/>
                    </a:lnTo>
                    <a:lnTo>
                      <a:pt x="230871" y="4800600"/>
                    </a:lnTo>
                    <a:lnTo>
                      <a:pt x="229001" y="4787900"/>
                    </a:lnTo>
                    <a:lnTo>
                      <a:pt x="226266" y="4787900"/>
                    </a:lnTo>
                    <a:lnTo>
                      <a:pt x="222669" y="4775200"/>
                    </a:lnTo>
                    <a:lnTo>
                      <a:pt x="105359" y="4495800"/>
                    </a:lnTo>
                    <a:lnTo>
                      <a:pt x="99005" y="4483100"/>
                    </a:lnTo>
                    <a:lnTo>
                      <a:pt x="94327" y="4457700"/>
                    </a:lnTo>
                    <a:lnTo>
                      <a:pt x="91437" y="4432300"/>
                    </a:lnTo>
                    <a:lnTo>
                      <a:pt x="90449" y="4419600"/>
                    </a:lnTo>
                    <a:lnTo>
                      <a:pt x="90449" y="4406900"/>
                    </a:lnTo>
                    <a:close/>
                  </a:path>
                  <a:path w="236854" h="7556500">
                    <a:moveTo>
                      <a:pt x="230124" y="4025900"/>
                    </a:moveTo>
                    <a:lnTo>
                      <a:pt x="138264" y="4025900"/>
                    </a:lnTo>
                    <a:lnTo>
                      <a:pt x="137299" y="4038600"/>
                    </a:lnTo>
                    <a:lnTo>
                      <a:pt x="18923" y="4305300"/>
                    </a:lnTo>
                    <a:lnTo>
                      <a:pt x="13492" y="4318000"/>
                    </a:lnTo>
                    <a:lnTo>
                      <a:pt x="8953" y="4343400"/>
                    </a:lnTo>
                    <a:lnTo>
                      <a:pt x="5328" y="4356100"/>
                    </a:lnTo>
                    <a:lnTo>
                      <a:pt x="2641" y="4368800"/>
                    </a:lnTo>
                    <a:lnTo>
                      <a:pt x="2451" y="4381500"/>
                    </a:lnTo>
                    <a:lnTo>
                      <a:pt x="1600" y="4381500"/>
                    </a:lnTo>
                    <a:lnTo>
                      <a:pt x="784" y="4394200"/>
                    </a:lnTo>
                    <a:lnTo>
                      <a:pt x="341" y="4406900"/>
                    </a:lnTo>
                    <a:lnTo>
                      <a:pt x="90652" y="4406900"/>
                    </a:lnTo>
                    <a:lnTo>
                      <a:pt x="92223" y="4381500"/>
                    </a:lnTo>
                    <a:lnTo>
                      <a:pt x="95191" y="4368800"/>
                    </a:lnTo>
                    <a:lnTo>
                      <a:pt x="99566" y="4343400"/>
                    </a:lnTo>
                    <a:lnTo>
                      <a:pt x="105359" y="4330700"/>
                    </a:lnTo>
                    <a:lnTo>
                      <a:pt x="198640" y="4114800"/>
                    </a:lnTo>
                    <a:lnTo>
                      <a:pt x="198196" y="4114800"/>
                    </a:lnTo>
                    <a:lnTo>
                      <a:pt x="223177" y="4051300"/>
                    </a:lnTo>
                    <a:lnTo>
                      <a:pt x="225793" y="4051300"/>
                    </a:lnTo>
                    <a:lnTo>
                      <a:pt x="226466" y="4038600"/>
                    </a:lnTo>
                    <a:lnTo>
                      <a:pt x="229171" y="4038600"/>
                    </a:lnTo>
                    <a:lnTo>
                      <a:pt x="230124" y="4025900"/>
                    </a:lnTo>
                    <a:close/>
                  </a:path>
                  <a:path w="236854" h="7556500">
                    <a:moveTo>
                      <a:pt x="236410" y="3962400"/>
                    </a:moveTo>
                    <a:lnTo>
                      <a:pt x="146202" y="3962400"/>
                    </a:lnTo>
                    <a:lnTo>
                      <a:pt x="146007" y="3975100"/>
                    </a:lnTo>
                    <a:lnTo>
                      <a:pt x="145283" y="3987800"/>
                    </a:lnTo>
                    <a:lnTo>
                      <a:pt x="144018" y="4000500"/>
                    </a:lnTo>
                    <a:lnTo>
                      <a:pt x="142201" y="4013200"/>
                    </a:lnTo>
                    <a:lnTo>
                      <a:pt x="141058" y="4013200"/>
                    </a:lnTo>
                    <a:lnTo>
                      <a:pt x="140512" y="4025900"/>
                    </a:lnTo>
                    <a:lnTo>
                      <a:pt x="230809" y="4025900"/>
                    </a:lnTo>
                    <a:lnTo>
                      <a:pt x="233477" y="4013200"/>
                    </a:lnTo>
                    <a:lnTo>
                      <a:pt x="235305" y="4000500"/>
                    </a:lnTo>
                    <a:lnTo>
                      <a:pt x="236285" y="3987800"/>
                    </a:lnTo>
                    <a:lnTo>
                      <a:pt x="236410" y="3962400"/>
                    </a:lnTo>
                    <a:close/>
                  </a:path>
                  <a:path w="236854" h="7556500">
                    <a:moveTo>
                      <a:pt x="236093" y="3949700"/>
                    </a:moveTo>
                    <a:lnTo>
                      <a:pt x="145669" y="3949700"/>
                    </a:lnTo>
                    <a:lnTo>
                      <a:pt x="145961" y="3962400"/>
                    </a:lnTo>
                    <a:lnTo>
                      <a:pt x="236093" y="3962400"/>
                    </a:lnTo>
                    <a:lnTo>
                      <a:pt x="236093" y="3949700"/>
                    </a:lnTo>
                    <a:close/>
                  </a:path>
                  <a:path w="236854" h="7556500">
                    <a:moveTo>
                      <a:pt x="230682" y="3911600"/>
                    </a:moveTo>
                    <a:lnTo>
                      <a:pt x="139814" y="3911600"/>
                    </a:lnTo>
                    <a:lnTo>
                      <a:pt x="141262" y="3924300"/>
                    </a:lnTo>
                    <a:lnTo>
                      <a:pt x="142024" y="3924300"/>
                    </a:lnTo>
                    <a:lnTo>
                      <a:pt x="143637" y="3937000"/>
                    </a:lnTo>
                    <a:lnTo>
                      <a:pt x="144716" y="3949700"/>
                    </a:lnTo>
                    <a:lnTo>
                      <a:pt x="235285" y="3949700"/>
                    </a:lnTo>
                    <a:lnTo>
                      <a:pt x="234151" y="3937000"/>
                    </a:lnTo>
                    <a:lnTo>
                      <a:pt x="232620" y="3924300"/>
                    </a:lnTo>
                    <a:lnTo>
                      <a:pt x="230682" y="3911600"/>
                    </a:lnTo>
                    <a:close/>
                  </a:path>
                  <a:path w="236854" h="7556500">
                    <a:moveTo>
                      <a:pt x="229323" y="3136900"/>
                    </a:moveTo>
                    <a:lnTo>
                      <a:pt x="137210" y="3136900"/>
                    </a:lnTo>
                    <a:lnTo>
                      <a:pt x="135712" y="3149600"/>
                    </a:lnTo>
                    <a:lnTo>
                      <a:pt x="18923" y="3416300"/>
                    </a:lnTo>
                    <a:lnTo>
                      <a:pt x="11843" y="3441700"/>
                    </a:lnTo>
                    <a:lnTo>
                      <a:pt x="6370" y="3467100"/>
                    </a:lnTo>
                    <a:lnTo>
                      <a:pt x="2576" y="3479800"/>
                    </a:lnTo>
                    <a:lnTo>
                      <a:pt x="533" y="3505200"/>
                    </a:lnTo>
                    <a:lnTo>
                      <a:pt x="457" y="3517900"/>
                    </a:lnTo>
                    <a:lnTo>
                      <a:pt x="177" y="3517900"/>
                    </a:lnTo>
                    <a:lnTo>
                      <a:pt x="1437" y="3556000"/>
                    </a:lnTo>
                    <a:lnTo>
                      <a:pt x="10896" y="3606800"/>
                    </a:lnTo>
                    <a:lnTo>
                      <a:pt x="135636" y="3898900"/>
                    </a:lnTo>
                    <a:lnTo>
                      <a:pt x="136486" y="3898900"/>
                    </a:lnTo>
                    <a:lnTo>
                      <a:pt x="137502" y="3911600"/>
                    </a:lnTo>
                    <a:lnTo>
                      <a:pt x="229908" y="3911600"/>
                    </a:lnTo>
                    <a:lnTo>
                      <a:pt x="227622" y="3898900"/>
                    </a:lnTo>
                    <a:lnTo>
                      <a:pt x="225564" y="3886200"/>
                    </a:lnTo>
                    <a:lnTo>
                      <a:pt x="223342" y="3886200"/>
                    </a:lnTo>
                    <a:lnTo>
                      <a:pt x="105359" y="3606800"/>
                    </a:lnTo>
                    <a:lnTo>
                      <a:pt x="99093" y="3594100"/>
                    </a:lnTo>
                    <a:lnTo>
                      <a:pt x="94448" y="3568700"/>
                    </a:lnTo>
                    <a:lnTo>
                      <a:pt x="91534" y="3543300"/>
                    </a:lnTo>
                    <a:lnTo>
                      <a:pt x="90462" y="3517900"/>
                    </a:lnTo>
                    <a:lnTo>
                      <a:pt x="91496" y="3505200"/>
                    </a:lnTo>
                    <a:lnTo>
                      <a:pt x="94395" y="3479800"/>
                    </a:lnTo>
                    <a:lnTo>
                      <a:pt x="99052" y="3454400"/>
                    </a:lnTo>
                    <a:lnTo>
                      <a:pt x="105359" y="3441700"/>
                    </a:lnTo>
                    <a:lnTo>
                      <a:pt x="223177" y="3162300"/>
                    </a:lnTo>
                    <a:lnTo>
                      <a:pt x="224967" y="3162300"/>
                    </a:lnTo>
                    <a:lnTo>
                      <a:pt x="225488" y="3149600"/>
                    </a:lnTo>
                    <a:lnTo>
                      <a:pt x="228384" y="3149600"/>
                    </a:lnTo>
                    <a:lnTo>
                      <a:pt x="229323" y="3136900"/>
                    </a:lnTo>
                    <a:close/>
                  </a:path>
                  <a:path w="236854" h="7556500">
                    <a:moveTo>
                      <a:pt x="232359" y="3124200"/>
                    </a:moveTo>
                    <a:lnTo>
                      <a:pt x="139636" y="3124200"/>
                    </a:lnTo>
                    <a:lnTo>
                      <a:pt x="139636" y="3136900"/>
                    </a:lnTo>
                    <a:lnTo>
                      <a:pt x="231508" y="3136900"/>
                    </a:lnTo>
                    <a:lnTo>
                      <a:pt x="232359" y="3124200"/>
                    </a:lnTo>
                    <a:close/>
                  </a:path>
                  <a:path w="236854" h="7556500">
                    <a:moveTo>
                      <a:pt x="234327" y="3111500"/>
                    </a:moveTo>
                    <a:lnTo>
                      <a:pt x="143903" y="3111500"/>
                    </a:lnTo>
                    <a:lnTo>
                      <a:pt x="142506" y="3124200"/>
                    </a:lnTo>
                    <a:lnTo>
                      <a:pt x="233476" y="3124200"/>
                    </a:lnTo>
                    <a:lnTo>
                      <a:pt x="234327" y="3111500"/>
                    </a:lnTo>
                    <a:close/>
                  </a:path>
                  <a:path w="236854" h="7556500">
                    <a:moveTo>
                      <a:pt x="235508" y="3098800"/>
                    </a:moveTo>
                    <a:lnTo>
                      <a:pt x="144881" y="3098800"/>
                    </a:lnTo>
                    <a:lnTo>
                      <a:pt x="144653" y="3111500"/>
                    </a:lnTo>
                    <a:lnTo>
                      <a:pt x="234848" y="3111500"/>
                    </a:lnTo>
                    <a:lnTo>
                      <a:pt x="235508" y="3098800"/>
                    </a:lnTo>
                    <a:close/>
                  </a:path>
                  <a:path w="236854" h="7556500">
                    <a:moveTo>
                      <a:pt x="231559" y="3022600"/>
                    </a:moveTo>
                    <a:lnTo>
                      <a:pt x="139322" y="3022600"/>
                    </a:lnTo>
                    <a:lnTo>
                      <a:pt x="140819" y="3035300"/>
                    </a:lnTo>
                    <a:lnTo>
                      <a:pt x="142278" y="3035300"/>
                    </a:lnTo>
                    <a:lnTo>
                      <a:pt x="144700" y="3048000"/>
                    </a:lnTo>
                    <a:lnTo>
                      <a:pt x="145961" y="3073400"/>
                    </a:lnTo>
                    <a:lnTo>
                      <a:pt x="146078" y="3086100"/>
                    </a:lnTo>
                    <a:lnTo>
                      <a:pt x="145072" y="3098800"/>
                    </a:lnTo>
                    <a:lnTo>
                      <a:pt x="236207" y="3098800"/>
                    </a:lnTo>
                    <a:lnTo>
                      <a:pt x="236359" y="3086100"/>
                    </a:lnTo>
                    <a:lnTo>
                      <a:pt x="236651" y="3086100"/>
                    </a:lnTo>
                    <a:lnTo>
                      <a:pt x="236315" y="3060700"/>
                    </a:lnTo>
                    <a:lnTo>
                      <a:pt x="235329" y="3048000"/>
                    </a:lnTo>
                    <a:lnTo>
                      <a:pt x="233731" y="3035300"/>
                    </a:lnTo>
                    <a:lnTo>
                      <a:pt x="231559" y="3022600"/>
                    </a:lnTo>
                    <a:close/>
                  </a:path>
                  <a:path w="236854" h="7556500">
                    <a:moveTo>
                      <a:pt x="231876" y="2235200"/>
                    </a:moveTo>
                    <a:lnTo>
                      <a:pt x="139468" y="2235200"/>
                    </a:lnTo>
                    <a:lnTo>
                      <a:pt x="137693" y="2247900"/>
                    </a:lnTo>
                    <a:lnTo>
                      <a:pt x="135712" y="2247900"/>
                    </a:lnTo>
                    <a:lnTo>
                      <a:pt x="18923" y="2527300"/>
                    </a:lnTo>
                    <a:lnTo>
                      <a:pt x="4632" y="2578100"/>
                    </a:lnTo>
                    <a:lnTo>
                      <a:pt x="0" y="2628900"/>
                    </a:lnTo>
                    <a:lnTo>
                      <a:pt x="1170" y="2667000"/>
                    </a:lnTo>
                    <a:lnTo>
                      <a:pt x="4699" y="2692400"/>
                    </a:lnTo>
                    <a:lnTo>
                      <a:pt x="10608" y="2717800"/>
                    </a:lnTo>
                    <a:lnTo>
                      <a:pt x="18923" y="2743200"/>
                    </a:lnTo>
                    <a:lnTo>
                      <a:pt x="135712" y="3009900"/>
                    </a:lnTo>
                    <a:lnTo>
                      <a:pt x="137629" y="3022600"/>
                    </a:lnTo>
                    <a:lnTo>
                      <a:pt x="230511" y="3022600"/>
                    </a:lnTo>
                    <a:lnTo>
                      <a:pt x="228814" y="3009900"/>
                    </a:lnTo>
                    <a:lnTo>
                      <a:pt x="226467" y="3009900"/>
                    </a:lnTo>
                    <a:lnTo>
                      <a:pt x="223431" y="2997200"/>
                    </a:lnTo>
                    <a:lnTo>
                      <a:pt x="222783" y="2997200"/>
                    </a:lnTo>
                    <a:lnTo>
                      <a:pt x="208457" y="2959100"/>
                    </a:lnTo>
                    <a:lnTo>
                      <a:pt x="208940" y="2959100"/>
                    </a:lnTo>
                    <a:lnTo>
                      <a:pt x="105359" y="2717800"/>
                    </a:lnTo>
                    <a:lnTo>
                      <a:pt x="100285" y="2705100"/>
                    </a:lnTo>
                    <a:lnTo>
                      <a:pt x="96262" y="2692400"/>
                    </a:lnTo>
                    <a:lnTo>
                      <a:pt x="93282" y="2667000"/>
                    </a:lnTo>
                    <a:lnTo>
                      <a:pt x="91338" y="2654300"/>
                    </a:lnTo>
                    <a:lnTo>
                      <a:pt x="90817" y="2654300"/>
                    </a:lnTo>
                    <a:lnTo>
                      <a:pt x="90525" y="2641600"/>
                    </a:lnTo>
                    <a:lnTo>
                      <a:pt x="90449" y="2628900"/>
                    </a:lnTo>
                    <a:lnTo>
                      <a:pt x="91437" y="2603500"/>
                    </a:lnTo>
                    <a:lnTo>
                      <a:pt x="94327" y="2590800"/>
                    </a:lnTo>
                    <a:lnTo>
                      <a:pt x="99005" y="2565400"/>
                    </a:lnTo>
                    <a:lnTo>
                      <a:pt x="105359" y="2552700"/>
                    </a:lnTo>
                    <a:lnTo>
                      <a:pt x="222669" y="2273300"/>
                    </a:lnTo>
                    <a:lnTo>
                      <a:pt x="226086" y="2260600"/>
                    </a:lnTo>
                    <a:lnTo>
                      <a:pt x="228777" y="2260600"/>
                    </a:lnTo>
                    <a:lnTo>
                      <a:pt x="230716" y="2247900"/>
                    </a:lnTo>
                    <a:lnTo>
                      <a:pt x="231876" y="2235200"/>
                    </a:lnTo>
                    <a:close/>
                  </a:path>
                  <a:path w="236854" h="7556500">
                    <a:moveTo>
                      <a:pt x="233502" y="2222500"/>
                    </a:moveTo>
                    <a:lnTo>
                      <a:pt x="143598" y="2222500"/>
                    </a:lnTo>
                    <a:lnTo>
                      <a:pt x="142405" y="2235200"/>
                    </a:lnTo>
                    <a:lnTo>
                      <a:pt x="232765" y="2235200"/>
                    </a:lnTo>
                    <a:lnTo>
                      <a:pt x="233502" y="2222500"/>
                    </a:lnTo>
                    <a:close/>
                  </a:path>
                  <a:path w="236854" h="7556500">
                    <a:moveTo>
                      <a:pt x="235407" y="2209800"/>
                    </a:moveTo>
                    <a:lnTo>
                      <a:pt x="145237" y="2209800"/>
                    </a:lnTo>
                    <a:lnTo>
                      <a:pt x="144500" y="2222500"/>
                    </a:lnTo>
                    <a:lnTo>
                      <a:pt x="234746" y="2222500"/>
                    </a:lnTo>
                    <a:lnTo>
                      <a:pt x="235407" y="2209800"/>
                    </a:lnTo>
                    <a:close/>
                  </a:path>
                  <a:path w="236854" h="7556500">
                    <a:moveTo>
                      <a:pt x="231711" y="2133600"/>
                    </a:moveTo>
                    <a:lnTo>
                      <a:pt x="140576" y="2133600"/>
                    </a:lnTo>
                    <a:lnTo>
                      <a:pt x="141351" y="2146300"/>
                    </a:lnTo>
                    <a:lnTo>
                      <a:pt x="142875" y="2146300"/>
                    </a:lnTo>
                    <a:lnTo>
                      <a:pt x="144068" y="2159000"/>
                    </a:lnTo>
                    <a:lnTo>
                      <a:pt x="144919" y="2159000"/>
                    </a:lnTo>
                    <a:lnTo>
                      <a:pt x="145816" y="2171700"/>
                    </a:lnTo>
                    <a:lnTo>
                      <a:pt x="146191" y="2184400"/>
                    </a:lnTo>
                    <a:lnTo>
                      <a:pt x="146053" y="2197100"/>
                    </a:lnTo>
                    <a:lnTo>
                      <a:pt x="145415" y="2209800"/>
                    </a:lnTo>
                    <a:lnTo>
                      <a:pt x="235864" y="2209800"/>
                    </a:lnTo>
                    <a:lnTo>
                      <a:pt x="236080" y="2197100"/>
                    </a:lnTo>
                    <a:lnTo>
                      <a:pt x="236270" y="2197100"/>
                    </a:lnTo>
                    <a:lnTo>
                      <a:pt x="236428" y="2184400"/>
                    </a:lnTo>
                    <a:lnTo>
                      <a:pt x="235738" y="2171700"/>
                    </a:lnTo>
                    <a:lnTo>
                      <a:pt x="234175" y="2146300"/>
                    </a:lnTo>
                    <a:lnTo>
                      <a:pt x="231711" y="2133600"/>
                    </a:lnTo>
                    <a:close/>
                  </a:path>
                  <a:path w="236854" h="7556500">
                    <a:moveTo>
                      <a:pt x="229161" y="2120900"/>
                    </a:moveTo>
                    <a:lnTo>
                      <a:pt x="137426" y="2120900"/>
                    </a:lnTo>
                    <a:lnTo>
                      <a:pt x="138963" y="2133600"/>
                    </a:lnTo>
                    <a:lnTo>
                      <a:pt x="230624" y="2133600"/>
                    </a:lnTo>
                    <a:lnTo>
                      <a:pt x="229161" y="2120900"/>
                    </a:lnTo>
                    <a:close/>
                  </a:path>
                  <a:path w="236854" h="7556500">
                    <a:moveTo>
                      <a:pt x="230871" y="1231900"/>
                    </a:moveTo>
                    <a:lnTo>
                      <a:pt x="138136" y="1231900"/>
                    </a:lnTo>
                    <a:lnTo>
                      <a:pt x="140304" y="1244600"/>
                    </a:lnTo>
                    <a:lnTo>
                      <a:pt x="142142" y="1257300"/>
                    </a:lnTo>
                    <a:lnTo>
                      <a:pt x="143713" y="1270000"/>
                    </a:lnTo>
                    <a:lnTo>
                      <a:pt x="145046" y="1270000"/>
                    </a:lnTo>
                    <a:lnTo>
                      <a:pt x="145491" y="1282700"/>
                    </a:lnTo>
                    <a:lnTo>
                      <a:pt x="146129" y="1295400"/>
                    </a:lnTo>
                    <a:lnTo>
                      <a:pt x="145683" y="1308100"/>
                    </a:lnTo>
                    <a:lnTo>
                      <a:pt x="144124" y="1333500"/>
                    </a:lnTo>
                    <a:lnTo>
                      <a:pt x="141427" y="1346200"/>
                    </a:lnTo>
                    <a:lnTo>
                      <a:pt x="139204" y="1346200"/>
                    </a:lnTo>
                    <a:lnTo>
                      <a:pt x="137934" y="1358900"/>
                    </a:lnTo>
                    <a:lnTo>
                      <a:pt x="135712" y="1358900"/>
                    </a:lnTo>
                    <a:lnTo>
                      <a:pt x="18923" y="1638300"/>
                    </a:lnTo>
                    <a:lnTo>
                      <a:pt x="10934" y="1663700"/>
                    </a:lnTo>
                    <a:lnTo>
                      <a:pt x="5067" y="1689100"/>
                    </a:lnTo>
                    <a:lnTo>
                      <a:pt x="1438" y="1714500"/>
                    </a:lnTo>
                    <a:lnTo>
                      <a:pt x="165" y="1739900"/>
                    </a:lnTo>
                    <a:lnTo>
                      <a:pt x="190" y="1752600"/>
                    </a:lnTo>
                    <a:lnTo>
                      <a:pt x="495" y="1752600"/>
                    </a:lnTo>
                    <a:lnTo>
                      <a:pt x="2528" y="1778000"/>
                    </a:lnTo>
                    <a:lnTo>
                      <a:pt x="6311" y="1803400"/>
                    </a:lnTo>
                    <a:lnTo>
                      <a:pt x="11800" y="1828800"/>
                    </a:lnTo>
                    <a:lnTo>
                      <a:pt x="18923" y="1841500"/>
                    </a:lnTo>
                    <a:lnTo>
                      <a:pt x="135712" y="2120900"/>
                    </a:lnTo>
                    <a:lnTo>
                      <a:pt x="227332" y="2120900"/>
                    </a:lnTo>
                    <a:lnTo>
                      <a:pt x="225145" y="2108200"/>
                    </a:lnTo>
                    <a:lnTo>
                      <a:pt x="223342" y="2108200"/>
                    </a:lnTo>
                    <a:lnTo>
                      <a:pt x="105359" y="1828800"/>
                    </a:lnTo>
                    <a:lnTo>
                      <a:pt x="99066" y="1803400"/>
                    </a:lnTo>
                    <a:lnTo>
                      <a:pt x="94414" y="1790700"/>
                    </a:lnTo>
                    <a:lnTo>
                      <a:pt x="91511" y="1765300"/>
                    </a:lnTo>
                    <a:lnTo>
                      <a:pt x="90462" y="1739900"/>
                    </a:lnTo>
                    <a:lnTo>
                      <a:pt x="91553" y="1714500"/>
                    </a:lnTo>
                    <a:lnTo>
                      <a:pt x="94472" y="1689100"/>
                    </a:lnTo>
                    <a:lnTo>
                      <a:pt x="99109" y="1676400"/>
                    </a:lnTo>
                    <a:lnTo>
                      <a:pt x="105359" y="1651000"/>
                    </a:lnTo>
                    <a:lnTo>
                      <a:pt x="223177" y="1384300"/>
                    </a:lnTo>
                    <a:lnTo>
                      <a:pt x="229097" y="1358900"/>
                    </a:lnTo>
                    <a:lnTo>
                      <a:pt x="233305" y="1346200"/>
                    </a:lnTo>
                    <a:lnTo>
                      <a:pt x="235817" y="1320800"/>
                    </a:lnTo>
                    <a:lnTo>
                      <a:pt x="236651" y="1295400"/>
                    </a:lnTo>
                    <a:lnTo>
                      <a:pt x="236435" y="1295400"/>
                    </a:lnTo>
                    <a:lnTo>
                      <a:pt x="236296" y="1282700"/>
                    </a:lnTo>
                    <a:lnTo>
                      <a:pt x="235788" y="1282700"/>
                    </a:lnTo>
                    <a:lnTo>
                      <a:pt x="235021" y="1270000"/>
                    </a:lnTo>
                    <a:lnTo>
                      <a:pt x="234180" y="1257300"/>
                    </a:lnTo>
                    <a:lnTo>
                      <a:pt x="233136" y="1257300"/>
                    </a:lnTo>
                    <a:lnTo>
                      <a:pt x="231876" y="1244600"/>
                    </a:lnTo>
                    <a:lnTo>
                      <a:pt x="230871" y="1231900"/>
                    </a:lnTo>
                    <a:close/>
                  </a:path>
                  <a:path w="236854" h="7556500">
                    <a:moveTo>
                      <a:pt x="90601" y="838200"/>
                    </a:moveTo>
                    <a:lnTo>
                      <a:pt x="342" y="838200"/>
                    </a:lnTo>
                    <a:lnTo>
                      <a:pt x="451" y="863600"/>
                    </a:lnTo>
                    <a:lnTo>
                      <a:pt x="3589" y="901700"/>
                    </a:lnTo>
                    <a:lnTo>
                      <a:pt x="9749" y="927100"/>
                    </a:lnTo>
                    <a:lnTo>
                      <a:pt x="18923" y="952500"/>
                    </a:lnTo>
                    <a:lnTo>
                      <a:pt x="135636" y="1231900"/>
                    </a:lnTo>
                    <a:lnTo>
                      <a:pt x="229001" y="1231900"/>
                    </a:lnTo>
                    <a:lnTo>
                      <a:pt x="226266" y="1219200"/>
                    </a:lnTo>
                    <a:lnTo>
                      <a:pt x="222669" y="1206500"/>
                    </a:lnTo>
                    <a:lnTo>
                      <a:pt x="105359" y="939800"/>
                    </a:lnTo>
                    <a:lnTo>
                      <a:pt x="99005" y="914400"/>
                    </a:lnTo>
                    <a:lnTo>
                      <a:pt x="94327" y="901700"/>
                    </a:lnTo>
                    <a:lnTo>
                      <a:pt x="91437" y="876300"/>
                    </a:lnTo>
                    <a:lnTo>
                      <a:pt x="90449" y="850900"/>
                    </a:lnTo>
                    <a:lnTo>
                      <a:pt x="90601" y="838200"/>
                    </a:lnTo>
                    <a:close/>
                  </a:path>
                  <a:path w="236854" h="7556500">
                    <a:moveTo>
                      <a:pt x="230682" y="342900"/>
                    </a:moveTo>
                    <a:lnTo>
                      <a:pt x="138963" y="342900"/>
                    </a:lnTo>
                    <a:lnTo>
                      <a:pt x="140576" y="355600"/>
                    </a:lnTo>
                    <a:lnTo>
                      <a:pt x="141351" y="355600"/>
                    </a:lnTo>
                    <a:lnTo>
                      <a:pt x="144907" y="381000"/>
                    </a:lnTo>
                    <a:lnTo>
                      <a:pt x="146248" y="406400"/>
                    </a:lnTo>
                    <a:lnTo>
                      <a:pt x="145353" y="419100"/>
                    </a:lnTo>
                    <a:lnTo>
                      <a:pt x="142201" y="444500"/>
                    </a:lnTo>
                    <a:lnTo>
                      <a:pt x="141846" y="444500"/>
                    </a:lnTo>
                    <a:lnTo>
                      <a:pt x="141351" y="457200"/>
                    </a:lnTo>
                    <a:lnTo>
                      <a:pt x="139293" y="457200"/>
                    </a:lnTo>
                    <a:lnTo>
                      <a:pt x="18923" y="749300"/>
                    </a:lnTo>
                    <a:lnTo>
                      <a:pt x="11653" y="762000"/>
                    </a:lnTo>
                    <a:lnTo>
                      <a:pt x="6102" y="787400"/>
                    </a:lnTo>
                    <a:lnTo>
                      <a:pt x="2342" y="812800"/>
                    </a:lnTo>
                    <a:lnTo>
                      <a:pt x="444" y="838200"/>
                    </a:lnTo>
                    <a:lnTo>
                      <a:pt x="90690" y="838200"/>
                    </a:lnTo>
                    <a:lnTo>
                      <a:pt x="92280" y="812800"/>
                    </a:lnTo>
                    <a:lnTo>
                      <a:pt x="95305" y="800100"/>
                    </a:lnTo>
                    <a:lnTo>
                      <a:pt x="99690" y="774700"/>
                    </a:lnTo>
                    <a:lnTo>
                      <a:pt x="105359" y="762000"/>
                    </a:lnTo>
                    <a:lnTo>
                      <a:pt x="222669" y="482600"/>
                    </a:lnTo>
                    <a:lnTo>
                      <a:pt x="226086" y="482600"/>
                    </a:lnTo>
                    <a:lnTo>
                      <a:pt x="228777" y="469900"/>
                    </a:lnTo>
                    <a:lnTo>
                      <a:pt x="230716" y="457200"/>
                    </a:lnTo>
                    <a:lnTo>
                      <a:pt x="235447" y="431800"/>
                    </a:lnTo>
                    <a:lnTo>
                      <a:pt x="236432" y="406400"/>
                    </a:lnTo>
                    <a:lnTo>
                      <a:pt x="234841" y="368300"/>
                    </a:lnTo>
                    <a:lnTo>
                      <a:pt x="230682" y="342900"/>
                    </a:lnTo>
                    <a:close/>
                  </a:path>
                  <a:path w="236854" h="7556500">
                    <a:moveTo>
                      <a:pt x="94389" y="0"/>
                    </a:moveTo>
                    <a:lnTo>
                      <a:pt x="3647" y="0"/>
                    </a:lnTo>
                    <a:lnTo>
                      <a:pt x="5200" y="12700"/>
                    </a:lnTo>
                    <a:lnTo>
                      <a:pt x="11030" y="38100"/>
                    </a:lnTo>
                    <a:lnTo>
                      <a:pt x="18923" y="63500"/>
                    </a:lnTo>
                    <a:lnTo>
                      <a:pt x="135712" y="330200"/>
                    </a:lnTo>
                    <a:lnTo>
                      <a:pt x="137426" y="342900"/>
                    </a:lnTo>
                    <a:lnTo>
                      <a:pt x="229908" y="342900"/>
                    </a:lnTo>
                    <a:lnTo>
                      <a:pt x="227622" y="330200"/>
                    </a:lnTo>
                    <a:lnTo>
                      <a:pt x="225564" y="330200"/>
                    </a:lnTo>
                    <a:lnTo>
                      <a:pt x="223342" y="317500"/>
                    </a:lnTo>
                    <a:lnTo>
                      <a:pt x="105359" y="38100"/>
                    </a:lnTo>
                    <a:lnTo>
                      <a:pt x="99054" y="25400"/>
                    </a:lnTo>
                    <a:lnTo>
                      <a:pt x="94389" y="0"/>
                    </a:lnTo>
                    <a:close/>
                  </a:path>
                </a:pathLst>
              </a:custGeom>
              <a:solidFill>
                <a:srgbClr val="85B8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 rot="16200000">
              <a:off x="2703469" y="-2411429"/>
              <a:ext cx="964554" cy="6160477"/>
              <a:chOff x="10811856" y="-1132"/>
              <a:chExt cx="996212" cy="6844680"/>
            </a:xfrm>
          </p:grpSpPr>
          <p:grpSp>
            <p:nvGrpSpPr>
              <p:cNvPr id="38" name="Группа 37"/>
              <p:cNvGrpSpPr/>
              <p:nvPr/>
            </p:nvGrpSpPr>
            <p:grpSpPr>
              <a:xfrm>
                <a:off x="11215861" y="-1131"/>
                <a:ext cx="592207" cy="6844679"/>
                <a:chOff x="10872962" y="-189925"/>
                <a:chExt cx="594067" cy="7556500"/>
              </a:xfrm>
            </p:grpSpPr>
            <p:sp>
              <p:nvSpPr>
                <p:cNvPr id="40" name="object 2"/>
                <p:cNvSpPr/>
                <p:nvPr/>
              </p:nvSpPr>
              <p:spPr>
                <a:xfrm>
                  <a:off x="10872962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635" y="7480300"/>
                      </a:moveTo>
                      <a:lnTo>
                        <a:pt x="141274" y="7480300"/>
                      </a:lnTo>
                      <a:lnTo>
                        <a:pt x="141693" y="7493000"/>
                      </a:lnTo>
                      <a:lnTo>
                        <a:pt x="142036" y="7493000"/>
                      </a:lnTo>
                      <a:lnTo>
                        <a:pt x="145786" y="7518400"/>
                      </a:lnTo>
                      <a:lnTo>
                        <a:pt x="145948" y="7543800"/>
                      </a:lnTo>
                      <a:lnTo>
                        <a:pt x="144312" y="7556500"/>
                      </a:lnTo>
                      <a:lnTo>
                        <a:pt x="236026" y="7556500"/>
                      </a:lnTo>
                      <a:lnTo>
                        <a:pt x="236044" y="7518400"/>
                      </a:lnTo>
                      <a:lnTo>
                        <a:pt x="231635" y="7480300"/>
                      </a:lnTo>
                      <a:close/>
                    </a:path>
                    <a:path w="236854" h="7556500">
                      <a:moveTo>
                        <a:pt x="229114" y="7467600"/>
                      </a:moveTo>
                      <a:lnTo>
                        <a:pt x="137426" y="7467600"/>
                      </a:lnTo>
                      <a:lnTo>
                        <a:pt x="139814" y="7480300"/>
                      </a:lnTo>
                      <a:lnTo>
                        <a:pt x="230580" y="7480300"/>
                      </a:lnTo>
                      <a:lnTo>
                        <a:pt x="229114" y="7467600"/>
                      </a:lnTo>
                      <a:close/>
                    </a:path>
                    <a:path w="236854" h="7556500">
                      <a:moveTo>
                        <a:pt x="228396" y="6705600"/>
                      </a:moveTo>
                      <a:lnTo>
                        <a:pt x="136245" y="6705600"/>
                      </a:lnTo>
                      <a:lnTo>
                        <a:pt x="135724" y="6718300"/>
                      </a:lnTo>
                      <a:lnTo>
                        <a:pt x="18846" y="6985000"/>
                      </a:lnTo>
                      <a:lnTo>
                        <a:pt x="10909" y="7010400"/>
                      </a:lnTo>
                      <a:lnTo>
                        <a:pt x="5062" y="7035800"/>
                      </a:lnTo>
                      <a:lnTo>
                        <a:pt x="1417" y="7061200"/>
                      </a:lnTo>
                      <a:lnTo>
                        <a:pt x="88" y="7086600"/>
                      </a:lnTo>
                      <a:lnTo>
                        <a:pt x="1417" y="7124700"/>
                      </a:lnTo>
                      <a:lnTo>
                        <a:pt x="5062" y="7150100"/>
                      </a:lnTo>
                      <a:lnTo>
                        <a:pt x="10909" y="7175500"/>
                      </a:lnTo>
                      <a:lnTo>
                        <a:pt x="18846" y="7188200"/>
                      </a:lnTo>
                      <a:lnTo>
                        <a:pt x="135559" y="7467600"/>
                      </a:lnTo>
                      <a:lnTo>
                        <a:pt x="227266" y="7467600"/>
                      </a:lnTo>
                      <a:lnTo>
                        <a:pt x="225069" y="7454900"/>
                      </a:lnTo>
                      <a:lnTo>
                        <a:pt x="223786" y="7454900"/>
                      </a:lnTo>
                      <a:lnTo>
                        <a:pt x="105283" y="7175500"/>
                      </a:lnTo>
                      <a:lnTo>
                        <a:pt x="98929" y="7162800"/>
                      </a:lnTo>
                      <a:lnTo>
                        <a:pt x="94251" y="7137400"/>
                      </a:lnTo>
                      <a:lnTo>
                        <a:pt x="91361" y="7112000"/>
                      </a:lnTo>
                      <a:lnTo>
                        <a:pt x="90373" y="7086600"/>
                      </a:lnTo>
                      <a:lnTo>
                        <a:pt x="91361" y="7061200"/>
                      </a:lnTo>
                      <a:lnTo>
                        <a:pt x="94251" y="7048500"/>
                      </a:lnTo>
                      <a:lnTo>
                        <a:pt x="98929" y="7023100"/>
                      </a:lnTo>
                      <a:lnTo>
                        <a:pt x="105283" y="6997700"/>
                      </a:lnTo>
                      <a:lnTo>
                        <a:pt x="222605" y="6731000"/>
                      </a:lnTo>
                      <a:lnTo>
                        <a:pt x="223786" y="6731000"/>
                      </a:lnTo>
                      <a:lnTo>
                        <a:pt x="224993" y="6718300"/>
                      </a:lnTo>
                      <a:lnTo>
                        <a:pt x="227025" y="6718300"/>
                      </a:lnTo>
                      <a:lnTo>
                        <a:pt x="228396" y="6705600"/>
                      </a:lnTo>
                      <a:close/>
                    </a:path>
                    <a:path w="236854" h="7556500">
                      <a:moveTo>
                        <a:pt x="228736" y="5816600"/>
                      </a:moveTo>
                      <a:lnTo>
                        <a:pt x="135724" y="5816600"/>
                      </a:lnTo>
                      <a:lnTo>
                        <a:pt x="18846" y="6096000"/>
                      </a:lnTo>
                      <a:lnTo>
                        <a:pt x="9766" y="6121400"/>
                      </a:lnTo>
                      <a:lnTo>
                        <a:pt x="3629" y="6146800"/>
                      </a:lnTo>
                      <a:lnTo>
                        <a:pt x="430" y="6172200"/>
                      </a:lnTo>
                      <a:lnTo>
                        <a:pt x="165" y="6210300"/>
                      </a:lnTo>
                      <a:lnTo>
                        <a:pt x="393" y="6210300"/>
                      </a:lnTo>
                      <a:lnTo>
                        <a:pt x="2312" y="6235700"/>
                      </a:lnTo>
                      <a:lnTo>
                        <a:pt x="6076" y="6261100"/>
                      </a:lnTo>
                      <a:lnTo>
                        <a:pt x="11612" y="6286500"/>
                      </a:lnTo>
                      <a:lnTo>
                        <a:pt x="18846" y="6299200"/>
                      </a:lnTo>
                      <a:lnTo>
                        <a:pt x="135978" y="6578600"/>
                      </a:lnTo>
                      <a:lnTo>
                        <a:pt x="139382" y="6578600"/>
                      </a:lnTo>
                      <a:lnTo>
                        <a:pt x="141439" y="6591300"/>
                      </a:lnTo>
                      <a:lnTo>
                        <a:pt x="141859" y="6604000"/>
                      </a:lnTo>
                      <a:lnTo>
                        <a:pt x="142201" y="6604000"/>
                      </a:lnTo>
                      <a:lnTo>
                        <a:pt x="145281" y="6629400"/>
                      </a:lnTo>
                      <a:lnTo>
                        <a:pt x="146197" y="6642100"/>
                      </a:lnTo>
                      <a:lnTo>
                        <a:pt x="144925" y="6667500"/>
                      </a:lnTo>
                      <a:lnTo>
                        <a:pt x="141439" y="6692900"/>
                      </a:lnTo>
                      <a:lnTo>
                        <a:pt x="139738" y="6692900"/>
                      </a:lnTo>
                      <a:lnTo>
                        <a:pt x="139738" y="6705600"/>
                      </a:lnTo>
                      <a:lnTo>
                        <a:pt x="230517" y="6705600"/>
                      </a:lnTo>
                      <a:lnTo>
                        <a:pt x="234784" y="6680200"/>
                      </a:lnTo>
                      <a:lnTo>
                        <a:pt x="236447" y="6654800"/>
                      </a:lnTo>
                      <a:lnTo>
                        <a:pt x="235487" y="6616700"/>
                      </a:lnTo>
                      <a:lnTo>
                        <a:pt x="231889" y="6591300"/>
                      </a:lnTo>
                      <a:lnTo>
                        <a:pt x="230870" y="6591300"/>
                      </a:lnTo>
                      <a:lnTo>
                        <a:pt x="228971" y="6578600"/>
                      </a:lnTo>
                      <a:lnTo>
                        <a:pt x="226210" y="6565900"/>
                      </a:lnTo>
                      <a:lnTo>
                        <a:pt x="222605" y="6553200"/>
                      </a:lnTo>
                      <a:lnTo>
                        <a:pt x="105371" y="6286500"/>
                      </a:lnTo>
                      <a:lnTo>
                        <a:pt x="98967" y="6261100"/>
                      </a:lnTo>
                      <a:lnTo>
                        <a:pt x="94262" y="6248400"/>
                      </a:lnTo>
                      <a:lnTo>
                        <a:pt x="91363" y="6223000"/>
                      </a:lnTo>
                      <a:lnTo>
                        <a:pt x="90373" y="6197600"/>
                      </a:lnTo>
                      <a:lnTo>
                        <a:pt x="91361" y="6172200"/>
                      </a:lnTo>
                      <a:lnTo>
                        <a:pt x="94251" y="6146800"/>
                      </a:lnTo>
                      <a:lnTo>
                        <a:pt x="98929" y="6134100"/>
                      </a:lnTo>
                      <a:lnTo>
                        <a:pt x="105283" y="6108700"/>
                      </a:lnTo>
                      <a:lnTo>
                        <a:pt x="222605" y="5842000"/>
                      </a:lnTo>
                      <a:lnTo>
                        <a:pt x="226053" y="5829300"/>
                      </a:lnTo>
                      <a:lnTo>
                        <a:pt x="228736" y="5816600"/>
                      </a:lnTo>
                      <a:close/>
                    </a:path>
                    <a:path w="236854" h="7556500">
                      <a:moveTo>
                        <a:pt x="233464" y="5791200"/>
                      </a:moveTo>
                      <a:lnTo>
                        <a:pt x="142252" y="5791200"/>
                      </a:lnTo>
                      <a:lnTo>
                        <a:pt x="140576" y="5803900"/>
                      </a:lnTo>
                      <a:lnTo>
                        <a:pt x="138417" y="5816600"/>
                      </a:lnTo>
                      <a:lnTo>
                        <a:pt x="230653" y="5816600"/>
                      </a:lnTo>
                      <a:lnTo>
                        <a:pt x="231800" y="5803900"/>
                      </a:lnTo>
                      <a:lnTo>
                        <a:pt x="232714" y="5803900"/>
                      </a:lnTo>
                      <a:lnTo>
                        <a:pt x="233464" y="5791200"/>
                      </a:lnTo>
                      <a:close/>
                    </a:path>
                    <a:path w="236854" h="7556500">
                      <a:moveTo>
                        <a:pt x="234670" y="5778500"/>
                      </a:moveTo>
                      <a:lnTo>
                        <a:pt x="144526" y="5778500"/>
                      </a:lnTo>
                      <a:lnTo>
                        <a:pt x="143535" y="5791200"/>
                      </a:lnTo>
                      <a:lnTo>
                        <a:pt x="234442" y="5791200"/>
                      </a:lnTo>
                      <a:lnTo>
                        <a:pt x="234670" y="5778500"/>
                      </a:lnTo>
                      <a:close/>
                    </a:path>
                    <a:path w="236854" h="7556500">
                      <a:moveTo>
                        <a:pt x="230580" y="5689600"/>
                      </a:moveTo>
                      <a:lnTo>
                        <a:pt x="138887" y="5689600"/>
                      </a:lnTo>
                      <a:lnTo>
                        <a:pt x="140500" y="5702300"/>
                      </a:lnTo>
                      <a:lnTo>
                        <a:pt x="141274" y="5702300"/>
                      </a:lnTo>
                      <a:lnTo>
                        <a:pt x="144145" y="5727700"/>
                      </a:lnTo>
                      <a:lnTo>
                        <a:pt x="145770" y="5740400"/>
                      </a:lnTo>
                      <a:lnTo>
                        <a:pt x="146157" y="5753100"/>
                      </a:lnTo>
                      <a:lnTo>
                        <a:pt x="145313" y="5778500"/>
                      </a:lnTo>
                      <a:lnTo>
                        <a:pt x="235521" y="5778500"/>
                      </a:lnTo>
                      <a:lnTo>
                        <a:pt x="235839" y="5765800"/>
                      </a:lnTo>
                      <a:lnTo>
                        <a:pt x="236245" y="5765800"/>
                      </a:lnTo>
                      <a:lnTo>
                        <a:pt x="236416" y="5753100"/>
                      </a:lnTo>
                      <a:lnTo>
                        <a:pt x="235726" y="5727700"/>
                      </a:lnTo>
                      <a:lnTo>
                        <a:pt x="234143" y="5715000"/>
                      </a:lnTo>
                      <a:lnTo>
                        <a:pt x="231635" y="5702300"/>
                      </a:lnTo>
                      <a:lnTo>
                        <a:pt x="230580" y="5689600"/>
                      </a:lnTo>
                      <a:close/>
                    </a:path>
                    <a:path w="236854" h="7556500">
                      <a:moveTo>
                        <a:pt x="235762" y="4838700"/>
                      </a:moveTo>
                      <a:lnTo>
                        <a:pt x="145389" y="4838700"/>
                      </a:lnTo>
                      <a:lnTo>
                        <a:pt x="146113" y="4864100"/>
                      </a:lnTo>
                      <a:lnTo>
                        <a:pt x="145715" y="4876800"/>
                      </a:lnTo>
                      <a:lnTo>
                        <a:pt x="144166" y="4889500"/>
                      </a:lnTo>
                      <a:lnTo>
                        <a:pt x="141439" y="4902200"/>
                      </a:lnTo>
                      <a:lnTo>
                        <a:pt x="139738" y="4914900"/>
                      </a:lnTo>
                      <a:lnTo>
                        <a:pt x="137947" y="4914900"/>
                      </a:lnTo>
                      <a:lnTo>
                        <a:pt x="137261" y="4927600"/>
                      </a:lnTo>
                      <a:lnTo>
                        <a:pt x="135724" y="4927600"/>
                      </a:lnTo>
                      <a:lnTo>
                        <a:pt x="18846" y="5207000"/>
                      </a:lnTo>
                      <a:lnTo>
                        <a:pt x="10909" y="5219700"/>
                      </a:lnTo>
                      <a:lnTo>
                        <a:pt x="5062" y="5245100"/>
                      </a:lnTo>
                      <a:lnTo>
                        <a:pt x="1417" y="5270500"/>
                      </a:lnTo>
                      <a:lnTo>
                        <a:pt x="88" y="5308600"/>
                      </a:lnTo>
                      <a:lnTo>
                        <a:pt x="1466" y="5334000"/>
                      </a:lnTo>
                      <a:lnTo>
                        <a:pt x="5124" y="5359400"/>
                      </a:lnTo>
                      <a:lnTo>
                        <a:pt x="10954" y="5384800"/>
                      </a:lnTo>
                      <a:lnTo>
                        <a:pt x="18846" y="5410200"/>
                      </a:lnTo>
                      <a:lnTo>
                        <a:pt x="135648" y="5689600"/>
                      </a:lnTo>
                      <a:lnTo>
                        <a:pt x="229114" y="5689600"/>
                      </a:lnTo>
                      <a:lnTo>
                        <a:pt x="227266" y="5676900"/>
                      </a:lnTo>
                      <a:lnTo>
                        <a:pt x="224142" y="5676900"/>
                      </a:lnTo>
                      <a:lnTo>
                        <a:pt x="223786" y="5664200"/>
                      </a:lnTo>
                      <a:lnTo>
                        <a:pt x="105283" y="5397500"/>
                      </a:lnTo>
                      <a:lnTo>
                        <a:pt x="98990" y="5372100"/>
                      </a:lnTo>
                      <a:lnTo>
                        <a:pt x="94338" y="5346700"/>
                      </a:lnTo>
                      <a:lnTo>
                        <a:pt x="91434" y="5334000"/>
                      </a:lnTo>
                      <a:lnTo>
                        <a:pt x="90385" y="5308600"/>
                      </a:lnTo>
                      <a:lnTo>
                        <a:pt x="91488" y="5283200"/>
                      </a:lnTo>
                      <a:lnTo>
                        <a:pt x="94424" y="5257800"/>
                      </a:lnTo>
                      <a:lnTo>
                        <a:pt x="99065" y="5245100"/>
                      </a:lnTo>
                      <a:lnTo>
                        <a:pt x="105283" y="5219700"/>
                      </a:lnTo>
                      <a:lnTo>
                        <a:pt x="222605" y="4953000"/>
                      </a:lnTo>
                      <a:lnTo>
                        <a:pt x="223024" y="4940300"/>
                      </a:lnTo>
                      <a:lnTo>
                        <a:pt x="228990" y="4927600"/>
                      </a:lnTo>
                      <a:lnTo>
                        <a:pt x="233225" y="4902200"/>
                      </a:lnTo>
                      <a:lnTo>
                        <a:pt x="235751" y="4889500"/>
                      </a:lnTo>
                      <a:lnTo>
                        <a:pt x="236588" y="4864100"/>
                      </a:lnTo>
                      <a:lnTo>
                        <a:pt x="236372" y="4864100"/>
                      </a:lnTo>
                      <a:lnTo>
                        <a:pt x="236321" y="4851400"/>
                      </a:lnTo>
                      <a:lnTo>
                        <a:pt x="236131" y="4851400"/>
                      </a:lnTo>
                      <a:lnTo>
                        <a:pt x="235762" y="4838700"/>
                      </a:lnTo>
                      <a:close/>
                    </a:path>
                    <a:path w="236854" h="7556500">
                      <a:moveTo>
                        <a:pt x="233181" y="4813300"/>
                      </a:moveTo>
                      <a:lnTo>
                        <a:pt x="141915" y="4813300"/>
                      </a:lnTo>
                      <a:lnTo>
                        <a:pt x="143395" y="4826000"/>
                      </a:lnTo>
                      <a:lnTo>
                        <a:pt x="143929" y="4826000"/>
                      </a:lnTo>
                      <a:lnTo>
                        <a:pt x="144145" y="4838700"/>
                      </a:lnTo>
                      <a:lnTo>
                        <a:pt x="235095" y="4838700"/>
                      </a:lnTo>
                      <a:lnTo>
                        <a:pt x="234246" y="4826000"/>
                      </a:lnTo>
                      <a:lnTo>
                        <a:pt x="233181" y="4813300"/>
                      </a:lnTo>
                      <a:close/>
                    </a:path>
                    <a:path w="236854" h="7556500">
                      <a:moveTo>
                        <a:pt x="90373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65" y="4470400"/>
                      </a:lnTo>
                      <a:lnTo>
                        <a:pt x="18846" y="4521200"/>
                      </a:lnTo>
                      <a:lnTo>
                        <a:pt x="135648" y="4800600"/>
                      </a:lnTo>
                      <a:lnTo>
                        <a:pt x="138050" y="4800600"/>
                      </a:lnTo>
                      <a:lnTo>
                        <a:pt x="140136" y="4813300"/>
                      </a:lnTo>
                      <a:lnTo>
                        <a:pt x="231889" y="4813300"/>
                      </a:lnTo>
                      <a:lnTo>
                        <a:pt x="230870" y="4800600"/>
                      </a:lnTo>
                      <a:lnTo>
                        <a:pt x="228971" y="4787900"/>
                      </a:lnTo>
                      <a:lnTo>
                        <a:pt x="226210" y="4787900"/>
                      </a:lnTo>
                      <a:lnTo>
                        <a:pt x="222605" y="4775200"/>
                      </a:lnTo>
                      <a:lnTo>
                        <a:pt x="105371" y="4495800"/>
                      </a:lnTo>
                      <a:lnTo>
                        <a:pt x="98967" y="4483100"/>
                      </a:lnTo>
                      <a:lnTo>
                        <a:pt x="94262" y="4457700"/>
                      </a:lnTo>
                      <a:lnTo>
                        <a:pt x="91363" y="4432300"/>
                      </a:lnTo>
                      <a:lnTo>
                        <a:pt x="90373" y="4419600"/>
                      </a:lnTo>
                      <a:lnTo>
                        <a:pt x="90373" y="4406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189" y="3962400"/>
                      </a:lnTo>
                      <a:lnTo>
                        <a:pt x="145994" y="3975100"/>
                      </a:lnTo>
                      <a:lnTo>
                        <a:pt x="145253" y="3987800"/>
                      </a:lnTo>
                      <a:lnTo>
                        <a:pt x="143964" y="4000500"/>
                      </a:lnTo>
                      <a:lnTo>
                        <a:pt x="142125" y="4013200"/>
                      </a:lnTo>
                      <a:lnTo>
                        <a:pt x="141579" y="4013200"/>
                      </a:lnTo>
                      <a:lnTo>
                        <a:pt x="140385" y="4025900"/>
                      </a:lnTo>
                      <a:lnTo>
                        <a:pt x="138353" y="4025900"/>
                      </a:lnTo>
                      <a:lnTo>
                        <a:pt x="137363" y="4038600"/>
                      </a:lnTo>
                      <a:lnTo>
                        <a:pt x="18846" y="4305300"/>
                      </a:lnTo>
                      <a:lnTo>
                        <a:pt x="12600" y="4330700"/>
                      </a:lnTo>
                      <a:lnTo>
                        <a:pt x="7567" y="4343400"/>
                      </a:lnTo>
                      <a:lnTo>
                        <a:pt x="3789" y="4368800"/>
                      </a:lnTo>
                      <a:lnTo>
                        <a:pt x="1308" y="4381500"/>
                      </a:lnTo>
                      <a:lnTo>
                        <a:pt x="737" y="4394200"/>
                      </a:lnTo>
                      <a:lnTo>
                        <a:pt x="325" y="4406900"/>
                      </a:lnTo>
                      <a:lnTo>
                        <a:pt x="90576" y="4406900"/>
                      </a:lnTo>
                      <a:lnTo>
                        <a:pt x="92154" y="4381500"/>
                      </a:lnTo>
                      <a:lnTo>
                        <a:pt x="95134" y="4368800"/>
                      </a:lnTo>
                      <a:lnTo>
                        <a:pt x="99511" y="4343400"/>
                      </a:lnTo>
                      <a:lnTo>
                        <a:pt x="105283" y="4330700"/>
                      </a:lnTo>
                      <a:lnTo>
                        <a:pt x="198640" y="4114800"/>
                      </a:lnTo>
                      <a:lnTo>
                        <a:pt x="198208" y="4114800"/>
                      </a:lnTo>
                      <a:lnTo>
                        <a:pt x="222605" y="4051300"/>
                      </a:lnTo>
                      <a:lnTo>
                        <a:pt x="225234" y="4051300"/>
                      </a:lnTo>
                      <a:lnTo>
                        <a:pt x="227774" y="4038600"/>
                      </a:lnTo>
                      <a:lnTo>
                        <a:pt x="229641" y="4038600"/>
                      </a:lnTo>
                      <a:lnTo>
                        <a:pt x="230784" y="4025900"/>
                      </a:lnTo>
                      <a:lnTo>
                        <a:pt x="233467" y="4013200"/>
                      </a:lnTo>
                      <a:lnTo>
                        <a:pt x="235302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118" y="3949700"/>
                      </a:moveTo>
                      <a:lnTo>
                        <a:pt x="145643" y="3949700"/>
                      </a:lnTo>
                      <a:lnTo>
                        <a:pt x="146024" y="3962400"/>
                      </a:lnTo>
                      <a:lnTo>
                        <a:pt x="236118" y="3962400"/>
                      </a:lnTo>
                      <a:lnTo>
                        <a:pt x="236118" y="3949700"/>
                      </a:lnTo>
                      <a:close/>
                    </a:path>
                    <a:path w="236854" h="7556500">
                      <a:moveTo>
                        <a:pt x="235250" y="3937000"/>
                      </a:moveTo>
                      <a:lnTo>
                        <a:pt x="144614" y="3937000"/>
                      </a:lnTo>
                      <a:lnTo>
                        <a:pt x="145313" y="3949700"/>
                      </a:lnTo>
                      <a:lnTo>
                        <a:pt x="236004" y="3949700"/>
                      </a:lnTo>
                      <a:lnTo>
                        <a:pt x="235250" y="3937000"/>
                      </a:lnTo>
                      <a:close/>
                    </a:path>
                    <a:path w="236854" h="7556500">
                      <a:moveTo>
                        <a:pt x="230606" y="3911600"/>
                      </a:moveTo>
                      <a:lnTo>
                        <a:pt x="139814" y="3911600"/>
                      </a:lnTo>
                      <a:lnTo>
                        <a:pt x="141274" y="3924300"/>
                      </a:lnTo>
                      <a:lnTo>
                        <a:pt x="142036" y="3924300"/>
                      </a:lnTo>
                      <a:lnTo>
                        <a:pt x="143586" y="3937000"/>
                      </a:lnTo>
                      <a:lnTo>
                        <a:pt x="234105" y="3937000"/>
                      </a:lnTo>
                      <a:lnTo>
                        <a:pt x="232560" y="3924300"/>
                      </a:lnTo>
                      <a:lnTo>
                        <a:pt x="230606" y="3911600"/>
                      </a:lnTo>
                      <a:close/>
                    </a:path>
                    <a:path w="236854" h="7556500">
                      <a:moveTo>
                        <a:pt x="229336" y="3136900"/>
                      </a:moveTo>
                      <a:lnTo>
                        <a:pt x="137248" y="3136900"/>
                      </a:lnTo>
                      <a:lnTo>
                        <a:pt x="135724" y="3149600"/>
                      </a:lnTo>
                      <a:lnTo>
                        <a:pt x="18846" y="3416300"/>
                      </a:lnTo>
                      <a:lnTo>
                        <a:pt x="10954" y="3441700"/>
                      </a:lnTo>
                      <a:lnTo>
                        <a:pt x="5124" y="3467100"/>
                      </a:lnTo>
                      <a:lnTo>
                        <a:pt x="1466" y="3492500"/>
                      </a:lnTo>
                      <a:lnTo>
                        <a:pt x="88" y="3517900"/>
                      </a:lnTo>
                      <a:lnTo>
                        <a:pt x="88" y="3530600"/>
                      </a:lnTo>
                      <a:lnTo>
                        <a:pt x="5062" y="3581400"/>
                      </a:lnTo>
                      <a:lnTo>
                        <a:pt x="18846" y="3632200"/>
                      </a:lnTo>
                      <a:lnTo>
                        <a:pt x="135559" y="3898900"/>
                      </a:lnTo>
                      <a:lnTo>
                        <a:pt x="136499" y="3898900"/>
                      </a:lnTo>
                      <a:lnTo>
                        <a:pt x="137426" y="3911600"/>
                      </a:lnTo>
                      <a:lnTo>
                        <a:pt x="229831" y="3911600"/>
                      </a:lnTo>
                      <a:lnTo>
                        <a:pt x="227545" y="3898900"/>
                      </a:lnTo>
                      <a:lnTo>
                        <a:pt x="225488" y="3886200"/>
                      </a:lnTo>
                      <a:lnTo>
                        <a:pt x="223189" y="3886200"/>
                      </a:lnTo>
                      <a:lnTo>
                        <a:pt x="105283" y="3606800"/>
                      </a:lnTo>
                      <a:lnTo>
                        <a:pt x="99056" y="3594100"/>
                      </a:lnTo>
                      <a:lnTo>
                        <a:pt x="94410" y="3568700"/>
                      </a:lnTo>
                      <a:lnTo>
                        <a:pt x="91475" y="3543300"/>
                      </a:lnTo>
                      <a:lnTo>
                        <a:pt x="90385" y="3517900"/>
                      </a:lnTo>
                      <a:lnTo>
                        <a:pt x="91420" y="3505200"/>
                      </a:lnTo>
                      <a:lnTo>
                        <a:pt x="94319" y="3479800"/>
                      </a:lnTo>
                      <a:lnTo>
                        <a:pt x="98976" y="3454400"/>
                      </a:lnTo>
                      <a:lnTo>
                        <a:pt x="105283" y="3441700"/>
                      </a:lnTo>
                      <a:lnTo>
                        <a:pt x="222605" y="3162300"/>
                      </a:lnTo>
                      <a:lnTo>
                        <a:pt x="224993" y="3162300"/>
                      </a:lnTo>
                      <a:lnTo>
                        <a:pt x="225488" y="3149600"/>
                      </a:lnTo>
                      <a:lnTo>
                        <a:pt x="228396" y="3149600"/>
                      </a:lnTo>
                      <a:lnTo>
                        <a:pt x="229336" y="3136900"/>
                      </a:lnTo>
                      <a:close/>
                    </a:path>
                    <a:path w="236854" h="7556500">
                      <a:moveTo>
                        <a:pt x="232127" y="3124200"/>
                      </a:moveTo>
                      <a:lnTo>
                        <a:pt x="139738" y="3124200"/>
                      </a:lnTo>
                      <a:lnTo>
                        <a:pt x="139738" y="3136900"/>
                      </a:lnTo>
                      <a:lnTo>
                        <a:pt x="230517" y="3136900"/>
                      </a:lnTo>
                      <a:lnTo>
                        <a:pt x="232127" y="3124200"/>
                      </a:lnTo>
                      <a:close/>
                    </a:path>
                    <a:path w="236854" h="7556500">
                      <a:moveTo>
                        <a:pt x="235381" y="3098800"/>
                      </a:moveTo>
                      <a:lnTo>
                        <a:pt x="144868" y="3098800"/>
                      </a:lnTo>
                      <a:lnTo>
                        <a:pt x="144665" y="3111500"/>
                      </a:lnTo>
                      <a:lnTo>
                        <a:pt x="143941" y="3111500"/>
                      </a:lnTo>
                      <a:lnTo>
                        <a:pt x="141605" y="3124200"/>
                      </a:lnTo>
                      <a:lnTo>
                        <a:pt x="233464" y="3124200"/>
                      </a:lnTo>
                      <a:lnTo>
                        <a:pt x="234543" y="3111500"/>
                      </a:lnTo>
                      <a:lnTo>
                        <a:pt x="235381" y="3098800"/>
                      </a:lnTo>
                      <a:close/>
                    </a:path>
                    <a:path w="236854" h="7556500">
                      <a:moveTo>
                        <a:pt x="231673" y="3022600"/>
                      </a:moveTo>
                      <a:lnTo>
                        <a:pt x="140284" y="3022600"/>
                      </a:lnTo>
                      <a:lnTo>
                        <a:pt x="141935" y="3035300"/>
                      </a:lnTo>
                      <a:lnTo>
                        <a:pt x="142201" y="3035300"/>
                      </a:lnTo>
                      <a:lnTo>
                        <a:pt x="144639" y="3048000"/>
                      </a:lnTo>
                      <a:lnTo>
                        <a:pt x="145919" y="3073400"/>
                      </a:lnTo>
                      <a:lnTo>
                        <a:pt x="146052" y="3086100"/>
                      </a:lnTo>
                      <a:lnTo>
                        <a:pt x="145046" y="3098800"/>
                      </a:lnTo>
                      <a:lnTo>
                        <a:pt x="236169" y="3098800"/>
                      </a:lnTo>
                      <a:lnTo>
                        <a:pt x="236385" y="3086100"/>
                      </a:lnTo>
                      <a:lnTo>
                        <a:pt x="236588" y="3086100"/>
                      </a:lnTo>
                      <a:lnTo>
                        <a:pt x="236588" y="3073400"/>
                      </a:lnTo>
                      <a:lnTo>
                        <a:pt x="236143" y="3073400"/>
                      </a:lnTo>
                      <a:lnTo>
                        <a:pt x="235559" y="3060700"/>
                      </a:lnTo>
                      <a:lnTo>
                        <a:pt x="234622" y="3048000"/>
                      </a:lnTo>
                      <a:lnTo>
                        <a:pt x="233329" y="3035300"/>
                      </a:lnTo>
                      <a:lnTo>
                        <a:pt x="231673" y="3022600"/>
                      </a:lnTo>
                      <a:close/>
                    </a:path>
                    <a:path w="236854" h="7556500">
                      <a:moveTo>
                        <a:pt x="231800" y="2235200"/>
                      </a:moveTo>
                      <a:lnTo>
                        <a:pt x="140576" y="2235200"/>
                      </a:lnTo>
                      <a:lnTo>
                        <a:pt x="138417" y="2247900"/>
                      </a:lnTo>
                      <a:lnTo>
                        <a:pt x="135724" y="2247900"/>
                      </a:lnTo>
                      <a:lnTo>
                        <a:pt x="18846" y="2527300"/>
                      </a:lnTo>
                      <a:lnTo>
                        <a:pt x="4665" y="2578100"/>
                      </a:lnTo>
                      <a:lnTo>
                        <a:pt x="0" y="2628900"/>
                      </a:lnTo>
                      <a:lnTo>
                        <a:pt x="1139" y="2654300"/>
                      </a:lnTo>
                      <a:lnTo>
                        <a:pt x="4665" y="2692400"/>
                      </a:lnTo>
                      <a:lnTo>
                        <a:pt x="10570" y="2717800"/>
                      </a:lnTo>
                      <a:lnTo>
                        <a:pt x="18846" y="2743200"/>
                      </a:lnTo>
                      <a:lnTo>
                        <a:pt x="135724" y="3009900"/>
                      </a:lnTo>
                      <a:lnTo>
                        <a:pt x="138328" y="3022600"/>
                      </a:lnTo>
                      <a:lnTo>
                        <a:pt x="230551" y="3022600"/>
                      </a:lnTo>
                      <a:lnTo>
                        <a:pt x="228668" y="3009900"/>
                      </a:lnTo>
                      <a:lnTo>
                        <a:pt x="226020" y="2997200"/>
                      </a:lnTo>
                      <a:lnTo>
                        <a:pt x="222605" y="2997200"/>
                      </a:lnTo>
                      <a:lnTo>
                        <a:pt x="208394" y="2959100"/>
                      </a:lnTo>
                      <a:lnTo>
                        <a:pt x="208953" y="2959100"/>
                      </a:lnTo>
                      <a:lnTo>
                        <a:pt x="105283" y="2717800"/>
                      </a:lnTo>
                      <a:lnTo>
                        <a:pt x="100228" y="2705100"/>
                      </a:lnTo>
                      <a:lnTo>
                        <a:pt x="96219" y="2692400"/>
                      </a:lnTo>
                      <a:lnTo>
                        <a:pt x="93247" y="2667000"/>
                      </a:lnTo>
                      <a:lnTo>
                        <a:pt x="91300" y="2654300"/>
                      </a:lnTo>
                      <a:lnTo>
                        <a:pt x="90703" y="2654300"/>
                      </a:lnTo>
                      <a:lnTo>
                        <a:pt x="90373" y="2641600"/>
                      </a:lnTo>
                      <a:lnTo>
                        <a:pt x="90373" y="2628900"/>
                      </a:lnTo>
                      <a:lnTo>
                        <a:pt x="91361" y="2603500"/>
                      </a:lnTo>
                      <a:lnTo>
                        <a:pt x="94251" y="2590800"/>
                      </a:lnTo>
                      <a:lnTo>
                        <a:pt x="98929" y="2565400"/>
                      </a:lnTo>
                      <a:lnTo>
                        <a:pt x="105283" y="2552700"/>
                      </a:lnTo>
                      <a:lnTo>
                        <a:pt x="222605" y="2273300"/>
                      </a:lnTo>
                      <a:lnTo>
                        <a:pt x="226053" y="2260600"/>
                      </a:lnTo>
                      <a:lnTo>
                        <a:pt x="228736" y="2260600"/>
                      </a:lnTo>
                      <a:lnTo>
                        <a:pt x="230653" y="2247900"/>
                      </a:lnTo>
                      <a:lnTo>
                        <a:pt x="231800" y="2235200"/>
                      </a:lnTo>
                      <a:close/>
                    </a:path>
                    <a:path w="236854" h="7556500">
                      <a:moveTo>
                        <a:pt x="235369" y="2209800"/>
                      </a:moveTo>
                      <a:lnTo>
                        <a:pt x="144526" y="2209800"/>
                      </a:lnTo>
                      <a:lnTo>
                        <a:pt x="143535" y="2222500"/>
                      </a:lnTo>
                      <a:lnTo>
                        <a:pt x="142252" y="2235200"/>
                      </a:lnTo>
                      <a:lnTo>
                        <a:pt x="232714" y="2235200"/>
                      </a:lnTo>
                      <a:lnTo>
                        <a:pt x="233464" y="2222500"/>
                      </a:lnTo>
                      <a:lnTo>
                        <a:pt x="234670" y="2222500"/>
                      </a:lnTo>
                      <a:lnTo>
                        <a:pt x="235369" y="2209800"/>
                      </a:lnTo>
                      <a:close/>
                    </a:path>
                    <a:path w="236854" h="7556500">
                      <a:moveTo>
                        <a:pt x="231635" y="2133600"/>
                      </a:moveTo>
                      <a:lnTo>
                        <a:pt x="140500" y="2133600"/>
                      </a:lnTo>
                      <a:lnTo>
                        <a:pt x="141274" y="2146300"/>
                      </a:lnTo>
                      <a:lnTo>
                        <a:pt x="144145" y="2159000"/>
                      </a:lnTo>
                      <a:lnTo>
                        <a:pt x="145770" y="2171700"/>
                      </a:lnTo>
                      <a:lnTo>
                        <a:pt x="146157" y="2197100"/>
                      </a:lnTo>
                      <a:lnTo>
                        <a:pt x="145313" y="2209800"/>
                      </a:lnTo>
                      <a:lnTo>
                        <a:pt x="235839" y="2209800"/>
                      </a:lnTo>
                      <a:lnTo>
                        <a:pt x="236067" y="2197100"/>
                      </a:lnTo>
                      <a:lnTo>
                        <a:pt x="236245" y="2197100"/>
                      </a:lnTo>
                      <a:lnTo>
                        <a:pt x="236416" y="2184400"/>
                      </a:lnTo>
                      <a:lnTo>
                        <a:pt x="235726" y="2171700"/>
                      </a:lnTo>
                      <a:lnTo>
                        <a:pt x="234143" y="2146300"/>
                      </a:lnTo>
                      <a:lnTo>
                        <a:pt x="231635" y="2133600"/>
                      </a:lnTo>
                      <a:close/>
                    </a:path>
                    <a:path w="236854" h="7556500">
                      <a:moveTo>
                        <a:pt x="229114" y="2120900"/>
                      </a:moveTo>
                      <a:lnTo>
                        <a:pt x="137426" y="2120900"/>
                      </a:lnTo>
                      <a:lnTo>
                        <a:pt x="138887" y="2133600"/>
                      </a:lnTo>
                      <a:lnTo>
                        <a:pt x="230580" y="2133600"/>
                      </a:lnTo>
                      <a:lnTo>
                        <a:pt x="229114" y="2120900"/>
                      </a:lnTo>
                      <a:close/>
                    </a:path>
                    <a:path w="236854" h="7556500">
                      <a:moveTo>
                        <a:pt x="234251" y="1257300"/>
                      </a:moveTo>
                      <a:lnTo>
                        <a:pt x="143395" y="1257300"/>
                      </a:lnTo>
                      <a:lnTo>
                        <a:pt x="143929" y="1270000"/>
                      </a:lnTo>
                      <a:lnTo>
                        <a:pt x="145059" y="1270000"/>
                      </a:lnTo>
                      <a:lnTo>
                        <a:pt x="145389" y="1282700"/>
                      </a:lnTo>
                      <a:lnTo>
                        <a:pt x="146113" y="1295400"/>
                      </a:lnTo>
                      <a:lnTo>
                        <a:pt x="145715" y="1308100"/>
                      </a:lnTo>
                      <a:lnTo>
                        <a:pt x="144166" y="1320800"/>
                      </a:lnTo>
                      <a:lnTo>
                        <a:pt x="141439" y="1346200"/>
                      </a:lnTo>
                      <a:lnTo>
                        <a:pt x="139141" y="1346200"/>
                      </a:lnTo>
                      <a:lnTo>
                        <a:pt x="138531" y="1358900"/>
                      </a:lnTo>
                      <a:lnTo>
                        <a:pt x="135724" y="1358900"/>
                      </a:lnTo>
                      <a:lnTo>
                        <a:pt x="18846" y="1638300"/>
                      </a:lnTo>
                      <a:lnTo>
                        <a:pt x="5062" y="1689100"/>
                      </a:lnTo>
                      <a:lnTo>
                        <a:pt x="88" y="1739900"/>
                      </a:lnTo>
                      <a:lnTo>
                        <a:pt x="1466" y="1765300"/>
                      </a:lnTo>
                      <a:lnTo>
                        <a:pt x="5124" y="1803400"/>
                      </a:lnTo>
                      <a:lnTo>
                        <a:pt x="10954" y="1828800"/>
                      </a:lnTo>
                      <a:lnTo>
                        <a:pt x="18846" y="1841500"/>
                      </a:lnTo>
                      <a:lnTo>
                        <a:pt x="135648" y="2120900"/>
                      </a:lnTo>
                      <a:lnTo>
                        <a:pt x="227266" y="2120900"/>
                      </a:lnTo>
                      <a:lnTo>
                        <a:pt x="225069" y="2108200"/>
                      </a:lnTo>
                      <a:lnTo>
                        <a:pt x="223189" y="2108200"/>
                      </a:lnTo>
                      <a:lnTo>
                        <a:pt x="105283" y="1828800"/>
                      </a:lnTo>
                      <a:lnTo>
                        <a:pt x="98990" y="1803400"/>
                      </a:lnTo>
                      <a:lnTo>
                        <a:pt x="94338" y="1790700"/>
                      </a:lnTo>
                      <a:lnTo>
                        <a:pt x="91434" y="1765300"/>
                      </a:lnTo>
                      <a:lnTo>
                        <a:pt x="90385" y="1739900"/>
                      </a:lnTo>
                      <a:lnTo>
                        <a:pt x="91488" y="1714500"/>
                      </a:lnTo>
                      <a:lnTo>
                        <a:pt x="94424" y="1689100"/>
                      </a:lnTo>
                      <a:lnTo>
                        <a:pt x="99065" y="1676400"/>
                      </a:lnTo>
                      <a:lnTo>
                        <a:pt x="105283" y="1651000"/>
                      </a:lnTo>
                      <a:lnTo>
                        <a:pt x="222605" y="1384300"/>
                      </a:lnTo>
                      <a:lnTo>
                        <a:pt x="223024" y="1384300"/>
                      </a:lnTo>
                      <a:lnTo>
                        <a:pt x="228990" y="1358900"/>
                      </a:lnTo>
                      <a:lnTo>
                        <a:pt x="233225" y="1346200"/>
                      </a:lnTo>
                      <a:lnTo>
                        <a:pt x="235751" y="1320800"/>
                      </a:lnTo>
                      <a:lnTo>
                        <a:pt x="236588" y="1295400"/>
                      </a:lnTo>
                      <a:lnTo>
                        <a:pt x="236372" y="1295400"/>
                      </a:lnTo>
                      <a:lnTo>
                        <a:pt x="236321" y="1282700"/>
                      </a:lnTo>
                      <a:lnTo>
                        <a:pt x="235737" y="1282700"/>
                      </a:lnTo>
                      <a:lnTo>
                        <a:pt x="235096" y="1270000"/>
                      </a:lnTo>
                      <a:lnTo>
                        <a:pt x="234251" y="1257300"/>
                      </a:lnTo>
                      <a:close/>
                    </a:path>
                    <a:path w="236854" h="7556500">
                      <a:moveTo>
                        <a:pt x="230870" y="1231900"/>
                      </a:moveTo>
                      <a:lnTo>
                        <a:pt x="138050" y="1231900"/>
                      </a:lnTo>
                      <a:lnTo>
                        <a:pt x="140136" y="1244600"/>
                      </a:lnTo>
                      <a:lnTo>
                        <a:pt x="141915" y="1257300"/>
                      </a:lnTo>
                      <a:lnTo>
                        <a:pt x="233187" y="1257300"/>
                      </a:lnTo>
                      <a:lnTo>
                        <a:pt x="231889" y="1244600"/>
                      </a:lnTo>
                      <a:lnTo>
                        <a:pt x="230870" y="1231900"/>
                      </a:lnTo>
                      <a:close/>
                    </a:path>
                    <a:path w="236854" h="7556500">
                      <a:moveTo>
                        <a:pt x="90462" y="838200"/>
                      </a:moveTo>
                      <a:lnTo>
                        <a:pt x="266" y="838200"/>
                      </a:lnTo>
                      <a:lnTo>
                        <a:pt x="374" y="863600"/>
                      </a:lnTo>
                      <a:lnTo>
                        <a:pt x="3513" y="901700"/>
                      </a:lnTo>
                      <a:lnTo>
                        <a:pt x="9673" y="927100"/>
                      </a:lnTo>
                      <a:lnTo>
                        <a:pt x="18846" y="952500"/>
                      </a:lnTo>
                      <a:lnTo>
                        <a:pt x="135648" y="1231900"/>
                      </a:lnTo>
                      <a:lnTo>
                        <a:pt x="228971" y="1231900"/>
                      </a:lnTo>
                      <a:lnTo>
                        <a:pt x="226210" y="1219200"/>
                      </a:lnTo>
                      <a:lnTo>
                        <a:pt x="222605" y="1206500"/>
                      </a:lnTo>
                      <a:lnTo>
                        <a:pt x="105371" y="939800"/>
                      </a:lnTo>
                      <a:lnTo>
                        <a:pt x="98967" y="914400"/>
                      </a:lnTo>
                      <a:lnTo>
                        <a:pt x="94262" y="901700"/>
                      </a:lnTo>
                      <a:lnTo>
                        <a:pt x="91363" y="876300"/>
                      </a:lnTo>
                      <a:lnTo>
                        <a:pt x="90373" y="850900"/>
                      </a:lnTo>
                      <a:lnTo>
                        <a:pt x="90462" y="838200"/>
                      </a:lnTo>
                      <a:close/>
                    </a:path>
                    <a:path w="236854" h="7556500">
                      <a:moveTo>
                        <a:pt x="230653" y="457200"/>
                      </a:moveTo>
                      <a:lnTo>
                        <a:pt x="139306" y="457200"/>
                      </a:lnTo>
                      <a:lnTo>
                        <a:pt x="18846" y="749300"/>
                      </a:lnTo>
                      <a:lnTo>
                        <a:pt x="11620" y="762000"/>
                      </a:lnTo>
                      <a:lnTo>
                        <a:pt x="6086" y="787400"/>
                      </a:lnTo>
                      <a:lnTo>
                        <a:pt x="2319" y="812800"/>
                      </a:lnTo>
                      <a:lnTo>
                        <a:pt x="393" y="838200"/>
                      </a:lnTo>
                      <a:lnTo>
                        <a:pt x="90614" y="838200"/>
                      </a:lnTo>
                      <a:lnTo>
                        <a:pt x="92204" y="812800"/>
                      </a:lnTo>
                      <a:lnTo>
                        <a:pt x="95229" y="800100"/>
                      </a:lnTo>
                      <a:lnTo>
                        <a:pt x="99613" y="774700"/>
                      </a:lnTo>
                      <a:lnTo>
                        <a:pt x="105283" y="762000"/>
                      </a:lnTo>
                      <a:lnTo>
                        <a:pt x="222605" y="482600"/>
                      </a:lnTo>
                      <a:lnTo>
                        <a:pt x="226053" y="482600"/>
                      </a:lnTo>
                      <a:lnTo>
                        <a:pt x="228736" y="469900"/>
                      </a:lnTo>
                      <a:lnTo>
                        <a:pt x="230653" y="457200"/>
                      </a:lnTo>
                      <a:close/>
                    </a:path>
                    <a:path w="236854" h="7556500">
                      <a:moveTo>
                        <a:pt x="230606" y="342900"/>
                      </a:moveTo>
                      <a:lnTo>
                        <a:pt x="138887" y="342900"/>
                      </a:lnTo>
                      <a:lnTo>
                        <a:pt x="140500" y="355600"/>
                      </a:lnTo>
                      <a:lnTo>
                        <a:pt x="141274" y="355600"/>
                      </a:lnTo>
                      <a:lnTo>
                        <a:pt x="144868" y="381000"/>
                      </a:lnTo>
                      <a:lnTo>
                        <a:pt x="146205" y="406400"/>
                      </a:lnTo>
                      <a:lnTo>
                        <a:pt x="145289" y="419100"/>
                      </a:lnTo>
                      <a:lnTo>
                        <a:pt x="142125" y="444500"/>
                      </a:lnTo>
                      <a:lnTo>
                        <a:pt x="141770" y="444500"/>
                      </a:lnTo>
                      <a:lnTo>
                        <a:pt x="141274" y="457200"/>
                      </a:lnTo>
                      <a:lnTo>
                        <a:pt x="231800" y="457200"/>
                      </a:lnTo>
                      <a:lnTo>
                        <a:pt x="235414" y="431800"/>
                      </a:lnTo>
                      <a:lnTo>
                        <a:pt x="236413" y="406400"/>
                      </a:lnTo>
                      <a:lnTo>
                        <a:pt x="234807" y="368300"/>
                      </a:lnTo>
                      <a:lnTo>
                        <a:pt x="230606" y="342900"/>
                      </a:lnTo>
                      <a:close/>
                    </a:path>
                    <a:path w="236854" h="7556500">
                      <a:moveTo>
                        <a:pt x="94341" y="0"/>
                      </a:moveTo>
                      <a:lnTo>
                        <a:pt x="3571" y="0"/>
                      </a:lnTo>
                      <a:lnTo>
                        <a:pt x="5124" y="12700"/>
                      </a:lnTo>
                      <a:lnTo>
                        <a:pt x="10954" y="38100"/>
                      </a:lnTo>
                      <a:lnTo>
                        <a:pt x="18846" y="63500"/>
                      </a:lnTo>
                      <a:lnTo>
                        <a:pt x="135648" y="330200"/>
                      </a:lnTo>
                      <a:lnTo>
                        <a:pt x="137426" y="342900"/>
                      </a:lnTo>
                      <a:lnTo>
                        <a:pt x="229831" y="342900"/>
                      </a:lnTo>
                      <a:lnTo>
                        <a:pt x="227545" y="330200"/>
                      </a:lnTo>
                      <a:lnTo>
                        <a:pt x="225488" y="330200"/>
                      </a:lnTo>
                      <a:lnTo>
                        <a:pt x="223189" y="317500"/>
                      </a:lnTo>
                      <a:lnTo>
                        <a:pt x="105283" y="38100"/>
                      </a:lnTo>
                      <a:lnTo>
                        <a:pt x="99009" y="25400"/>
                      </a:lnTo>
                      <a:lnTo>
                        <a:pt x="94341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3"/>
                <p:cNvSpPr/>
                <p:nvPr/>
              </p:nvSpPr>
              <p:spPr>
                <a:xfrm>
                  <a:off x="11230175" y="-189925"/>
                  <a:ext cx="236854" cy="755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854" h="7556500">
                      <a:moveTo>
                        <a:pt x="231711" y="7480300"/>
                      </a:moveTo>
                      <a:lnTo>
                        <a:pt x="141262" y="7480300"/>
                      </a:lnTo>
                      <a:lnTo>
                        <a:pt x="142024" y="7493000"/>
                      </a:lnTo>
                      <a:lnTo>
                        <a:pt x="145786" y="7518400"/>
                      </a:lnTo>
                      <a:lnTo>
                        <a:pt x="145969" y="7543800"/>
                      </a:lnTo>
                      <a:lnTo>
                        <a:pt x="144335" y="7556500"/>
                      </a:lnTo>
                      <a:lnTo>
                        <a:pt x="236040" y="7556500"/>
                      </a:lnTo>
                      <a:lnTo>
                        <a:pt x="236044" y="7518400"/>
                      </a:lnTo>
                      <a:lnTo>
                        <a:pt x="231711" y="7480300"/>
                      </a:lnTo>
                      <a:close/>
                    </a:path>
                    <a:path w="236854" h="7556500">
                      <a:moveTo>
                        <a:pt x="229161" y="7467600"/>
                      </a:moveTo>
                      <a:lnTo>
                        <a:pt x="137502" y="7467600"/>
                      </a:lnTo>
                      <a:lnTo>
                        <a:pt x="139814" y="7480300"/>
                      </a:lnTo>
                      <a:lnTo>
                        <a:pt x="230624" y="7480300"/>
                      </a:lnTo>
                      <a:lnTo>
                        <a:pt x="229161" y="7467600"/>
                      </a:lnTo>
                      <a:close/>
                    </a:path>
                    <a:path w="236854" h="7556500">
                      <a:moveTo>
                        <a:pt x="228384" y="6705600"/>
                      </a:moveTo>
                      <a:lnTo>
                        <a:pt x="136321" y="6705600"/>
                      </a:lnTo>
                      <a:lnTo>
                        <a:pt x="135712" y="6718300"/>
                      </a:lnTo>
                      <a:lnTo>
                        <a:pt x="18923" y="6985000"/>
                      </a:lnTo>
                      <a:lnTo>
                        <a:pt x="10934" y="7010400"/>
                      </a:lnTo>
                      <a:lnTo>
                        <a:pt x="5067" y="7035800"/>
                      </a:lnTo>
                      <a:lnTo>
                        <a:pt x="1438" y="7061200"/>
                      </a:lnTo>
                      <a:lnTo>
                        <a:pt x="165" y="7086600"/>
                      </a:lnTo>
                      <a:lnTo>
                        <a:pt x="1437" y="7124700"/>
                      </a:lnTo>
                      <a:lnTo>
                        <a:pt x="5056" y="7150100"/>
                      </a:lnTo>
                      <a:lnTo>
                        <a:pt x="10896" y="7175500"/>
                      </a:lnTo>
                      <a:lnTo>
                        <a:pt x="18834" y="7188200"/>
                      </a:lnTo>
                      <a:lnTo>
                        <a:pt x="135636" y="7467600"/>
                      </a:lnTo>
                      <a:lnTo>
                        <a:pt x="227332" y="7467600"/>
                      </a:lnTo>
                      <a:lnTo>
                        <a:pt x="225145" y="7454900"/>
                      </a:lnTo>
                      <a:lnTo>
                        <a:pt x="223342" y="7454900"/>
                      </a:lnTo>
                      <a:lnTo>
                        <a:pt x="105359" y="7175500"/>
                      </a:lnTo>
                      <a:lnTo>
                        <a:pt x="99005" y="7162800"/>
                      </a:lnTo>
                      <a:lnTo>
                        <a:pt x="94327" y="7137400"/>
                      </a:lnTo>
                      <a:lnTo>
                        <a:pt x="91437" y="7112000"/>
                      </a:lnTo>
                      <a:lnTo>
                        <a:pt x="90449" y="7086600"/>
                      </a:lnTo>
                      <a:lnTo>
                        <a:pt x="91437" y="7061200"/>
                      </a:lnTo>
                      <a:lnTo>
                        <a:pt x="94327" y="7048500"/>
                      </a:lnTo>
                      <a:lnTo>
                        <a:pt x="99005" y="7023100"/>
                      </a:lnTo>
                      <a:lnTo>
                        <a:pt x="105359" y="6997700"/>
                      </a:lnTo>
                      <a:lnTo>
                        <a:pt x="222669" y="6731000"/>
                      </a:lnTo>
                      <a:lnTo>
                        <a:pt x="223862" y="6731000"/>
                      </a:lnTo>
                      <a:lnTo>
                        <a:pt x="224548" y="6718300"/>
                      </a:lnTo>
                      <a:lnTo>
                        <a:pt x="227025" y="6718300"/>
                      </a:lnTo>
                      <a:lnTo>
                        <a:pt x="228384" y="6705600"/>
                      </a:lnTo>
                      <a:close/>
                    </a:path>
                    <a:path w="236854" h="7556500">
                      <a:moveTo>
                        <a:pt x="228777" y="5816600"/>
                      </a:moveTo>
                      <a:lnTo>
                        <a:pt x="135712" y="5816600"/>
                      </a:lnTo>
                      <a:lnTo>
                        <a:pt x="18923" y="6096000"/>
                      </a:lnTo>
                      <a:lnTo>
                        <a:pt x="9842" y="6121400"/>
                      </a:lnTo>
                      <a:lnTo>
                        <a:pt x="3705" y="6146800"/>
                      </a:lnTo>
                      <a:lnTo>
                        <a:pt x="506" y="6172200"/>
                      </a:lnTo>
                      <a:lnTo>
                        <a:pt x="241" y="6210300"/>
                      </a:lnTo>
                      <a:lnTo>
                        <a:pt x="444" y="6210300"/>
                      </a:lnTo>
                      <a:lnTo>
                        <a:pt x="2335" y="6235700"/>
                      </a:lnTo>
                      <a:lnTo>
                        <a:pt x="6092" y="6261100"/>
                      </a:lnTo>
                      <a:lnTo>
                        <a:pt x="11645" y="6286500"/>
                      </a:lnTo>
                      <a:lnTo>
                        <a:pt x="18923" y="6299200"/>
                      </a:lnTo>
                      <a:lnTo>
                        <a:pt x="135966" y="6578600"/>
                      </a:lnTo>
                      <a:lnTo>
                        <a:pt x="139458" y="6578600"/>
                      </a:lnTo>
                      <a:lnTo>
                        <a:pt x="141516" y="6591300"/>
                      </a:lnTo>
                      <a:lnTo>
                        <a:pt x="141935" y="6604000"/>
                      </a:lnTo>
                      <a:lnTo>
                        <a:pt x="142278" y="6604000"/>
                      </a:lnTo>
                      <a:lnTo>
                        <a:pt x="145343" y="6629400"/>
                      </a:lnTo>
                      <a:lnTo>
                        <a:pt x="146229" y="6642100"/>
                      </a:lnTo>
                      <a:lnTo>
                        <a:pt x="144926" y="6667500"/>
                      </a:lnTo>
                      <a:lnTo>
                        <a:pt x="141427" y="6692900"/>
                      </a:lnTo>
                      <a:lnTo>
                        <a:pt x="139636" y="6692900"/>
                      </a:lnTo>
                      <a:lnTo>
                        <a:pt x="139636" y="6705600"/>
                      </a:lnTo>
                      <a:lnTo>
                        <a:pt x="230517" y="6705600"/>
                      </a:lnTo>
                      <a:lnTo>
                        <a:pt x="234814" y="6680200"/>
                      </a:lnTo>
                      <a:lnTo>
                        <a:pt x="236469" y="6654800"/>
                      </a:lnTo>
                      <a:lnTo>
                        <a:pt x="235487" y="6616700"/>
                      </a:lnTo>
                      <a:lnTo>
                        <a:pt x="231876" y="6591300"/>
                      </a:lnTo>
                      <a:lnTo>
                        <a:pt x="230871" y="6591300"/>
                      </a:lnTo>
                      <a:lnTo>
                        <a:pt x="229001" y="6578600"/>
                      </a:lnTo>
                      <a:lnTo>
                        <a:pt x="226266" y="6565900"/>
                      </a:lnTo>
                      <a:lnTo>
                        <a:pt x="222669" y="6553200"/>
                      </a:lnTo>
                      <a:lnTo>
                        <a:pt x="105359" y="6286500"/>
                      </a:lnTo>
                      <a:lnTo>
                        <a:pt x="99005" y="6261100"/>
                      </a:lnTo>
                      <a:lnTo>
                        <a:pt x="94327" y="6248400"/>
                      </a:lnTo>
                      <a:lnTo>
                        <a:pt x="91437" y="6223000"/>
                      </a:lnTo>
                      <a:lnTo>
                        <a:pt x="90449" y="6197600"/>
                      </a:lnTo>
                      <a:lnTo>
                        <a:pt x="91437" y="6172200"/>
                      </a:lnTo>
                      <a:lnTo>
                        <a:pt x="94327" y="6146800"/>
                      </a:lnTo>
                      <a:lnTo>
                        <a:pt x="99005" y="6134100"/>
                      </a:lnTo>
                      <a:lnTo>
                        <a:pt x="105359" y="6108700"/>
                      </a:lnTo>
                      <a:lnTo>
                        <a:pt x="222669" y="5842000"/>
                      </a:lnTo>
                      <a:lnTo>
                        <a:pt x="226086" y="5829300"/>
                      </a:lnTo>
                      <a:lnTo>
                        <a:pt x="228777" y="5816600"/>
                      </a:lnTo>
                      <a:close/>
                    </a:path>
                    <a:path w="236854" h="7556500">
                      <a:moveTo>
                        <a:pt x="233502" y="5791200"/>
                      </a:moveTo>
                      <a:lnTo>
                        <a:pt x="142405" y="5791200"/>
                      </a:lnTo>
                      <a:lnTo>
                        <a:pt x="140716" y="5803900"/>
                      </a:lnTo>
                      <a:lnTo>
                        <a:pt x="138493" y="5816600"/>
                      </a:lnTo>
                      <a:lnTo>
                        <a:pt x="230716" y="5816600"/>
                      </a:lnTo>
                      <a:lnTo>
                        <a:pt x="231876" y="5803900"/>
                      </a:lnTo>
                      <a:lnTo>
                        <a:pt x="232765" y="5803900"/>
                      </a:lnTo>
                      <a:lnTo>
                        <a:pt x="233502" y="5791200"/>
                      </a:lnTo>
                      <a:close/>
                    </a:path>
                    <a:path w="236854" h="7556500">
                      <a:moveTo>
                        <a:pt x="234746" y="5778500"/>
                      </a:moveTo>
                      <a:lnTo>
                        <a:pt x="144500" y="5778500"/>
                      </a:lnTo>
                      <a:lnTo>
                        <a:pt x="143598" y="5791200"/>
                      </a:lnTo>
                      <a:lnTo>
                        <a:pt x="234492" y="5791200"/>
                      </a:lnTo>
                      <a:lnTo>
                        <a:pt x="234746" y="5778500"/>
                      </a:lnTo>
                      <a:close/>
                    </a:path>
                    <a:path w="236854" h="7556500">
                      <a:moveTo>
                        <a:pt x="235864" y="5765800"/>
                      </a:moveTo>
                      <a:lnTo>
                        <a:pt x="145415" y="5765800"/>
                      </a:lnTo>
                      <a:lnTo>
                        <a:pt x="145135" y="5778500"/>
                      </a:lnTo>
                      <a:lnTo>
                        <a:pt x="235407" y="5778500"/>
                      </a:lnTo>
                      <a:lnTo>
                        <a:pt x="235864" y="5765800"/>
                      </a:lnTo>
                      <a:close/>
                    </a:path>
                    <a:path w="236854" h="7556500">
                      <a:moveTo>
                        <a:pt x="230624" y="5689600"/>
                      </a:moveTo>
                      <a:lnTo>
                        <a:pt x="138963" y="5689600"/>
                      </a:lnTo>
                      <a:lnTo>
                        <a:pt x="140576" y="5702300"/>
                      </a:lnTo>
                      <a:lnTo>
                        <a:pt x="141351" y="5702300"/>
                      </a:lnTo>
                      <a:lnTo>
                        <a:pt x="142875" y="5715000"/>
                      </a:lnTo>
                      <a:lnTo>
                        <a:pt x="144068" y="5715000"/>
                      </a:lnTo>
                      <a:lnTo>
                        <a:pt x="144919" y="5727700"/>
                      </a:lnTo>
                      <a:lnTo>
                        <a:pt x="145816" y="5740400"/>
                      </a:lnTo>
                      <a:lnTo>
                        <a:pt x="146191" y="5753100"/>
                      </a:lnTo>
                      <a:lnTo>
                        <a:pt x="146053" y="5765800"/>
                      </a:lnTo>
                      <a:lnTo>
                        <a:pt x="236270" y="5765800"/>
                      </a:lnTo>
                      <a:lnTo>
                        <a:pt x="236428" y="5753100"/>
                      </a:lnTo>
                      <a:lnTo>
                        <a:pt x="235738" y="5727700"/>
                      </a:lnTo>
                      <a:lnTo>
                        <a:pt x="234175" y="5715000"/>
                      </a:lnTo>
                      <a:lnTo>
                        <a:pt x="231711" y="5702300"/>
                      </a:lnTo>
                      <a:lnTo>
                        <a:pt x="230624" y="5689600"/>
                      </a:lnTo>
                      <a:close/>
                    </a:path>
                    <a:path w="236854" h="7556500">
                      <a:moveTo>
                        <a:pt x="235851" y="4838700"/>
                      </a:moveTo>
                      <a:lnTo>
                        <a:pt x="145491" y="4838700"/>
                      </a:lnTo>
                      <a:lnTo>
                        <a:pt x="146129" y="4864100"/>
                      </a:lnTo>
                      <a:lnTo>
                        <a:pt x="145683" y="4876800"/>
                      </a:lnTo>
                      <a:lnTo>
                        <a:pt x="144124" y="4889500"/>
                      </a:lnTo>
                      <a:lnTo>
                        <a:pt x="141427" y="4902200"/>
                      </a:lnTo>
                      <a:lnTo>
                        <a:pt x="139636" y="4914900"/>
                      </a:lnTo>
                      <a:lnTo>
                        <a:pt x="137934" y="4914900"/>
                      </a:lnTo>
                      <a:lnTo>
                        <a:pt x="137248" y="4927600"/>
                      </a:lnTo>
                      <a:lnTo>
                        <a:pt x="135712" y="4927600"/>
                      </a:lnTo>
                      <a:lnTo>
                        <a:pt x="18923" y="5207000"/>
                      </a:lnTo>
                      <a:lnTo>
                        <a:pt x="10934" y="5219700"/>
                      </a:lnTo>
                      <a:lnTo>
                        <a:pt x="5067" y="5245100"/>
                      </a:lnTo>
                      <a:lnTo>
                        <a:pt x="1438" y="5270500"/>
                      </a:lnTo>
                      <a:lnTo>
                        <a:pt x="165" y="5308600"/>
                      </a:lnTo>
                      <a:lnTo>
                        <a:pt x="520" y="5321300"/>
                      </a:lnTo>
                      <a:lnTo>
                        <a:pt x="2528" y="5346700"/>
                      </a:lnTo>
                      <a:lnTo>
                        <a:pt x="6311" y="5372100"/>
                      </a:lnTo>
                      <a:lnTo>
                        <a:pt x="11800" y="5384800"/>
                      </a:lnTo>
                      <a:lnTo>
                        <a:pt x="18923" y="5410200"/>
                      </a:lnTo>
                      <a:lnTo>
                        <a:pt x="135712" y="5689600"/>
                      </a:lnTo>
                      <a:lnTo>
                        <a:pt x="229161" y="5689600"/>
                      </a:lnTo>
                      <a:lnTo>
                        <a:pt x="227332" y="5676900"/>
                      </a:lnTo>
                      <a:lnTo>
                        <a:pt x="224294" y="5676900"/>
                      </a:lnTo>
                      <a:lnTo>
                        <a:pt x="223774" y="5664200"/>
                      </a:lnTo>
                      <a:lnTo>
                        <a:pt x="223342" y="5664200"/>
                      </a:lnTo>
                      <a:lnTo>
                        <a:pt x="105359" y="5397500"/>
                      </a:lnTo>
                      <a:lnTo>
                        <a:pt x="99066" y="5372100"/>
                      </a:lnTo>
                      <a:lnTo>
                        <a:pt x="94414" y="5346700"/>
                      </a:lnTo>
                      <a:lnTo>
                        <a:pt x="91511" y="5334000"/>
                      </a:lnTo>
                      <a:lnTo>
                        <a:pt x="90462" y="5308600"/>
                      </a:lnTo>
                      <a:lnTo>
                        <a:pt x="91553" y="5283200"/>
                      </a:lnTo>
                      <a:lnTo>
                        <a:pt x="94472" y="5257800"/>
                      </a:lnTo>
                      <a:lnTo>
                        <a:pt x="99109" y="5245100"/>
                      </a:lnTo>
                      <a:lnTo>
                        <a:pt x="105359" y="5219700"/>
                      </a:lnTo>
                      <a:lnTo>
                        <a:pt x="223177" y="4940300"/>
                      </a:lnTo>
                      <a:lnTo>
                        <a:pt x="229097" y="4927600"/>
                      </a:lnTo>
                      <a:lnTo>
                        <a:pt x="233305" y="4902200"/>
                      </a:lnTo>
                      <a:lnTo>
                        <a:pt x="235817" y="4889500"/>
                      </a:lnTo>
                      <a:lnTo>
                        <a:pt x="236651" y="4864100"/>
                      </a:lnTo>
                      <a:lnTo>
                        <a:pt x="236435" y="4864100"/>
                      </a:lnTo>
                      <a:lnTo>
                        <a:pt x="236296" y="4851400"/>
                      </a:lnTo>
                      <a:lnTo>
                        <a:pt x="235953" y="4851400"/>
                      </a:lnTo>
                      <a:lnTo>
                        <a:pt x="235851" y="4838700"/>
                      </a:lnTo>
                      <a:close/>
                    </a:path>
                    <a:path w="236854" h="7556500">
                      <a:moveTo>
                        <a:pt x="90449" y="4406900"/>
                      </a:moveTo>
                      <a:lnTo>
                        <a:pt x="77" y="4406900"/>
                      </a:lnTo>
                      <a:lnTo>
                        <a:pt x="0" y="4419600"/>
                      </a:lnTo>
                      <a:lnTo>
                        <a:pt x="4699" y="4470400"/>
                      </a:lnTo>
                      <a:lnTo>
                        <a:pt x="18923" y="4521200"/>
                      </a:lnTo>
                      <a:lnTo>
                        <a:pt x="135636" y="4800600"/>
                      </a:lnTo>
                      <a:lnTo>
                        <a:pt x="138136" y="4800600"/>
                      </a:lnTo>
                      <a:lnTo>
                        <a:pt x="140304" y="4813300"/>
                      </a:lnTo>
                      <a:lnTo>
                        <a:pt x="142142" y="4826000"/>
                      </a:lnTo>
                      <a:lnTo>
                        <a:pt x="143725" y="4826000"/>
                      </a:lnTo>
                      <a:lnTo>
                        <a:pt x="144487" y="4838700"/>
                      </a:lnTo>
                      <a:lnTo>
                        <a:pt x="235021" y="4838700"/>
                      </a:lnTo>
                      <a:lnTo>
                        <a:pt x="234180" y="4826000"/>
                      </a:lnTo>
                      <a:lnTo>
                        <a:pt x="233136" y="4813300"/>
                      </a:lnTo>
                      <a:lnTo>
                        <a:pt x="231876" y="4813300"/>
                      </a:lnTo>
                      <a:lnTo>
                        <a:pt x="230871" y="4800600"/>
                      </a:lnTo>
                      <a:lnTo>
                        <a:pt x="229001" y="4787900"/>
                      </a:lnTo>
                      <a:lnTo>
                        <a:pt x="226266" y="4787900"/>
                      </a:lnTo>
                      <a:lnTo>
                        <a:pt x="222669" y="4775200"/>
                      </a:lnTo>
                      <a:lnTo>
                        <a:pt x="105359" y="4495800"/>
                      </a:lnTo>
                      <a:lnTo>
                        <a:pt x="99005" y="4483100"/>
                      </a:lnTo>
                      <a:lnTo>
                        <a:pt x="94327" y="4457700"/>
                      </a:lnTo>
                      <a:lnTo>
                        <a:pt x="91437" y="4432300"/>
                      </a:lnTo>
                      <a:lnTo>
                        <a:pt x="90449" y="4419600"/>
                      </a:lnTo>
                      <a:lnTo>
                        <a:pt x="90449" y="4406900"/>
                      </a:lnTo>
                      <a:close/>
                    </a:path>
                    <a:path w="236854" h="7556500">
                      <a:moveTo>
                        <a:pt x="230124" y="4025900"/>
                      </a:moveTo>
                      <a:lnTo>
                        <a:pt x="138264" y="4025900"/>
                      </a:lnTo>
                      <a:lnTo>
                        <a:pt x="137299" y="4038600"/>
                      </a:lnTo>
                      <a:lnTo>
                        <a:pt x="18923" y="4305300"/>
                      </a:lnTo>
                      <a:lnTo>
                        <a:pt x="13492" y="4318000"/>
                      </a:lnTo>
                      <a:lnTo>
                        <a:pt x="8953" y="4343400"/>
                      </a:lnTo>
                      <a:lnTo>
                        <a:pt x="5328" y="4356100"/>
                      </a:lnTo>
                      <a:lnTo>
                        <a:pt x="2641" y="4368800"/>
                      </a:lnTo>
                      <a:lnTo>
                        <a:pt x="2451" y="4381500"/>
                      </a:lnTo>
                      <a:lnTo>
                        <a:pt x="1600" y="4381500"/>
                      </a:lnTo>
                      <a:lnTo>
                        <a:pt x="784" y="4394200"/>
                      </a:lnTo>
                      <a:lnTo>
                        <a:pt x="341" y="4406900"/>
                      </a:lnTo>
                      <a:lnTo>
                        <a:pt x="90652" y="4406900"/>
                      </a:lnTo>
                      <a:lnTo>
                        <a:pt x="92223" y="4381500"/>
                      </a:lnTo>
                      <a:lnTo>
                        <a:pt x="95191" y="4368800"/>
                      </a:lnTo>
                      <a:lnTo>
                        <a:pt x="99566" y="4343400"/>
                      </a:lnTo>
                      <a:lnTo>
                        <a:pt x="105359" y="4330700"/>
                      </a:lnTo>
                      <a:lnTo>
                        <a:pt x="198640" y="4114800"/>
                      </a:lnTo>
                      <a:lnTo>
                        <a:pt x="198196" y="4114800"/>
                      </a:lnTo>
                      <a:lnTo>
                        <a:pt x="223177" y="4051300"/>
                      </a:lnTo>
                      <a:lnTo>
                        <a:pt x="225793" y="4051300"/>
                      </a:lnTo>
                      <a:lnTo>
                        <a:pt x="226466" y="4038600"/>
                      </a:lnTo>
                      <a:lnTo>
                        <a:pt x="229171" y="4038600"/>
                      </a:lnTo>
                      <a:lnTo>
                        <a:pt x="230124" y="4025900"/>
                      </a:lnTo>
                      <a:close/>
                    </a:path>
                    <a:path w="236854" h="7556500">
                      <a:moveTo>
                        <a:pt x="236410" y="3962400"/>
                      </a:moveTo>
                      <a:lnTo>
                        <a:pt x="146202" y="3962400"/>
                      </a:lnTo>
                      <a:lnTo>
                        <a:pt x="146007" y="3975100"/>
                      </a:lnTo>
                      <a:lnTo>
                        <a:pt x="145283" y="3987800"/>
                      </a:lnTo>
                      <a:lnTo>
                        <a:pt x="144018" y="4000500"/>
                      </a:lnTo>
                      <a:lnTo>
                        <a:pt x="142201" y="4013200"/>
                      </a:lnTo>
                      <a:lnTo>
                        <a:pt x="141058" y="4013200"/>
                      </a:lnTo>
                      <a:lnTo>
                        <a:pt x="140512" y="4025900"/>
                      </a:lnTo>
                      <a:lnTo>
                        <a:pt x="230809" y="4025900"/>
                      </a:lnTo>
                      <a:lnTo>
                        <a:pt x="233477" y="4013200"/>
                      </a:lnTo>
                      <a:lnTo>
                        <a:pt x="235305" y="4000500"/>
                      </a:lnTo>
                      <a:lnTo>
                        <a:pt x="236285" y="3987800"/>
                      </a:lnTo>
                      <a:lnTo>
                        <a:pt x="236410" y="3962400"/>
                      </a:lnTo>
                      <a:close/>
                    </a:path>
                    <a:path w="236854" h="7556500">
                      <a:moveTo>
                        <a:pt x="236093" y="3949700"/>
                      </a:moveTo>
                      <a:lnTo>
                        <a:pt x="145669" y="3949700"/>
                      </a:lnTo>
                      <a:lnTo>
                        <a:pt x="145961" y="3962400"/>
                      </a:lnTo>
                      <a:lnTo>
                        <a:pt x="236093" y="3962400"/>
                      </a:lnTo>
                      <a:lnTo>
                        <a:pt x="236093" y="3949700"/>
                      </a:lnTo>
                      <a:close/>
                    </a:path>
                    <a:path w="236854" h="7556500">
                      <a:moveTo>
                        <a:pt x="230682" y="3911600"/>
                      </a:moveTo>
                      <a:lnTo>
                        <a:pt x="139814" y="3911600"/>
                      </a:lnTo>
                      <a:lnTo>
                        <a:pt x="141262" y="3924300"/>
                      </a:lnTo>
                      <a:lnTo>
                        <a:pt x="142024" y="3924300"/>
                      </a:lnTo>
                      <a:lnTo>
                        <a:pt x="143637" y="3937000"/>
                      </a:lnTo>
                      <a:lnTo>
                        <a:pt x="144716" y="3949700"/>
                      </a:lnTo>
                      <a:lnTo>
                        <a:pt x="235285" y="3949700"/>
                      </a:lnTo>
                      <a:lnTo>
                        <a:pt x="234151" y="3937000"/>
                      </a:lnTo>
                      <a:lnTo>
                        <a:pt x="232620" y="3924300"/>
                      </a:lnTo>
                      <a:lnTo>
                        <a:pt x="230682" y="3911600"/>
                      </a:lnTo>
                      <a:close/>
                    </a:path>
                    <a:path w="236854" h="7556500">
                      <a:moveTo>
                        <a:pt x="229323" y="3136900"/>
                      </a:moveTo>
                      <a:lnTo>
                        <a:pt x="137210" y="3136900"/>
                      </a:lnTo>
                      <a:lnTo>
                        <a:pt x="135712" y="3149600"/>
                      </a:lnTo>
                      <a:lnTo>
                        <a:pt x="18923" y="3416300"/>
                      </a:lnTo>
                      <a:lnTo>
                        <a:pt x="11843" y="3441700"/>
                      </a:lnTo>
                      <a:lnTo>
                        <a:pt x="6370" y="3467100"/>
                      </a:lnTo>
                      <a:lnTo>
                        <a:pt x="2576" y="3479800"/>
                      </a:lnTo>
                      <a:lnTo>
                        <a:pt x="533" y="3505200"/>
                      </a:lnTo>
                      <a:lnTo>
                        <a:pt x="457" y="3517900"/>
                      </a:lnTo>
                      <a:lnTo>
                        <a:pt x="177" y="3517900"/>
                      </a:lnTo>
                      <a:lnTo>
                        <a:pt x="1437" y="3556000"/>
                      </a:lnTo>
                      <a:lnTo>
                        <a:pt x="10896" y="3606800"/>
                      </a:lnTo>
                      <a:lnTo>
                        <a:pt x="135636" y="3898900"/>
                      </a:lnTo>
                      <a:lnTo>
                        <a:pt x="136486" y="3898900"/>
                      </a:lnTo>
                      <a:lnTo>
                        <a:pt x="137502" y="3911600"/>
                      </a:lnTo>
                      <a:lnTo>
                        <a:pt x="229908" y="3911600"/>
                      </a:lnTo>
                      <a:lnTo>
                        <a:pt x="227622" y="3898900"/>
                      </a:lnTo>
                      <a:lnTo>
                        <a:pt x="225564" y="3886200"/>
                      </a:lnTo>
                      <a:lnTo>
                        <a:pt x="223342" y="3886200"/>
                      </a:lnTo>
                      <a:lnTo>
                        <a:pt x="105359" y="3606800"/>
                      </a:lnTo>
                      <a:lnTo>
                        <a:pt x="99093" y="3594100"/>
                      </a:lnTo>
                      <a:lnTo>
                        <a:pt x="94448" y="3568700"/>
                      </a:lnTo>
                      <a:lnTo>
                        <a:pt x="91534" y="3543300"/>
                      </a:lnTo>
                      <a:lnTo>
                        <a:pt x="90462" y="3517900"/>
                      </a:lnTo>
                      <a:lnTo>
                        <a:pt x="91496" y="3505200"/>
                      </a:lnTo>
                      <a:lnTo>
                        <a:pt x="94395" y="3479800"/>
                      </a:lnTo>
                      <a:lnTo>
                        <a:pt x="99052" y="3454400"/>
                      </a:lnTo>
                      <a:lnTo>
                        <a:pt x="105359" y="3441700"/>
                      </a:lnTo>
                      <a:lnTo>
                        <a:pt x="223177" y="3162300"/>
                      </a:lnTo>
                      <a:lnTo>
                        <a:pt x="224967" y="3162300"/>
                      </a:lnTo>
                      <a:lnTo>
                        <a:pt x="225488" y="3149600"/>
                      </a:lnTo>
                      <a:lnTo>
                        <a:pt x="228384" y="3149600"/>
                      </a:lnTo>
                      <a:lnTo>
                        <a:pt x="229323" y="3136900"/>
                      </a:lnTo>
                      <a:close/>
                    </a:path>
                    <a:path w="236854" h="7556500">
                      <a:moveTo>
                        <a:pt x="232359" y="3124200"/>
                      </a:moveTo>
                      <a:lnTo>
                        <a:pt x="139636" y="3124200"/>
                      </a:lnTo>
                      <a:lnTo>
                        <a:pt x="139636" y="3136900"/>
                      </a:lnTo>
                      <a:lnTo>
                        <a:pt x="231508" y="3136900"/>
                      </a:lnTo>
                      <a:lnTo>
                        <a:pt x="232359" y="3124200"/>
                      </a:lnTo>
                      <a:close/>
                    </a:path>
                    <a:path w="236854" h="7556500">
                      <a:moveTo>
                        <a:pt x="234327" y="3111500"/>
                      </a:moveTo>
                      <a:lnTo>
                        <a:pt x="143903" y="3111500"/>
                      </a:lnTo>
                      <a:lnTo>
                        <a:pt x="142506" y="3124200"/>
                      </a:lnTo>
                      <a:lnTo>
                        <a:pt x="233476" y="3124200"/>
                      </a:lnTo>
                      <a:lnTo>
                        <a:pt x="234327" y="3111500"/>
                      </a:lnTo>
                      <a:close/>
                    </a:path>
                    <a:path w="236854" h="7556500">
                      <a:moveTo>
                        <a:pt x="235508" y="3098800"/>
                      </a:moveTo>
                      <a:lnTo>
                        <a:pt x="144881" y="3098800"/>
                      </a:lnTo>
                      <a:lnTo>
                        <a:pt x="144653" y="3111500"/>
                      </a:lnTo>
                      <a:lnTo>
                        <a:pt x="234848" y="3111500"/>
                      </a:lnTo>
                      <a:lnTo>
                        <a:pt x="235508" y="3098800"/>
                      </a:lnTo>
                      <a:close/>
                    </a:path>
                    <a:path w="236854" h="7556500">
                      <a:moveTo>
                        <a:pt x="231559" y="3022600"/>
                      </a:moveTo>
                      <a:lnTo>
                        <a:pt x="139322" y="3022600"/>
                      </a:lnTo>
                      <a:lnTo>
                        <a:pt x="140819" y="3035300"/>
                      </a:lnTo>
                      <a:lnTo>
                        <a:pt x="142278" y="3035300"/>
                      </a:lnTo>
                      <a:lnTo>
                        <a:pt x="144700" y="3048000"/>
                      </a:lnTo>
                      <a:lnTo>
                        <a:pt x="145961" y="3073400"/>
                      </a:lnTo>
                      <a:lnTo>
                        <a:pt x="146078" y="3086100"/>
                      </a:lnTo>
                      <a:lnTo>
                        <a:pt x="145072" y="3098800"/>
                      </a:lnTo>
                      <a:lnTo>
                        <a:pt x="236207" y="3098800"/>
                      </a:lnTo>
                      <a:lnTo>
                        <a:pt x="236359" y="3086100"/>
                      </a:lnTo>
                      <a:lnTo>
                        <a:pt x="236651" y="3086100"/>
                      </a:lnTo>
                      <a:lnTo>
                        <a:pt x="236315" y="3060700"/>
                      </a:lnTo>
                      <a:lnTo>
                        <a:pt x="235329" y="3048000"/>
                      </a:lnTo>
                      <a:lnTo>
                        <a:pt x="233731" y="3035300"/>
                      </a:lnTo>
                      <a:lnTo>
                        <a:pt x="231559" y="3022600"/>
                      </a:lnTo>
                      <a:close/>
                    </a:path>
                    <a:path w="236854" h="7556500">
                      <a:moveTo>
                        <a:pt x="231876" y="2235200"/>
                      </a:moveTo>
                      <a:lnTo>
                        <a:pt x="139468" y="2235200"/>
                      </a:lnTo>
                      <a:lnTo>
                        <a:pt x="137693" y="2247900"/>
                      </a:lnTo>
                      <a:lnTo>
                        <a:pt x="135712" y="2247900"/>
                      </a:lnTo>
                      <a:lnTo>
                        <a:pt x="18923" y="2527300"/>
                      </a:lnTo>
                      <a:lnTo>
                        <a:pt x="4632" y="2578100"/>
                      </a:lnTo>
                      <a:lnTo>
                        <a:pt x="0" y="2628900"/>
                      </a:lnTo>
                      <a:lnTo>
                        <a:pt x="1170" y="2667000"/>
                      </a:lnTo>
                      <a:lnTo>
                        <a:pt x="4699" y="2692400"/>
                      </a:lnTo>
                      <a:lnTo>
                        <a:pt x="10608" y="2717800"/>
                      </a:lnTo>
                      <a:lnTo>
                        <a:pt x="18923" y="2743200"/>
                      </a:lnTo>
                      <a:lnTo>
                        <a:pt x="135712" y="3009900"/>
                      </a:lnTo>
                      <a:lnTo>
                        <a:pt x="137629" y="3022600"/>
                      </a:lnTo>
                      <a:lnTo>
                        <a:pt x="230511" y="3022600"/>
                      </a:lnTo>
                      <a:lnTo>
                        <a:pt x="228814" y="3009900"/>
                      </a:lnTo>
                      <a:lnTo>
                        <a:pt x="226467" y="3009900"/>
                      </a:lnTo>
                      <a:lnTo>
                        <a:pt x="223431" y="2997200"/>
                      </a:lnTo>
                      <a:lnTo>
                        <a:pt x="222783" y="2997200"/>
                      </a:lnTo>
                      <a:lnTo>
                        <a:pt x="208457" y="2959100"/>
                      </a:lnTo>
                      <a:lnTo>
                        <a:pt x="208940" y="2959100"/>
                      </a:lnTo>
                      <a:lnTo>
                        <a:pt x="105359" y="2717800"/>
                      </a:lnTo>
                      <a:lnTo>
                        <a:pt x="100285" y="2705100"/>
                      </a:lnTo>
                      <a:lnTo>
                        <a:pt x="96262" y="2692400"/>
                      </a:lnTo>
                      <a:lnTo>
                        <a:pt x="93282" y="2667000"/>
                      </a:lnTo>
                      <a:lnTo>
                        <a:pt x="91338" y="2654300"/>
                      </a:lnTo>
                      <a:lnTo>
                        <a:pt x="90817" y="2654300"/>
                      </a:lnTo>
                      <a:lnTo>
                        <a:pt x="90525" y="2641600"/>
                      </a:lnTo>
                      <a:lnTo>
                        <a:pt x="90449" y="2628900"/>
                      </a:lnTo>
                      <a:lnTo>
                        <a:pt x="91437" y="2603500"/>
                      </a:lnTo>
                      <a:lnTo>
                        <a:pt x="94327" y="2590800"/>
                      </a:lnTo>
                      <a:lnTo>
                        <a:pt x="99005" y="2565400"/>
                      </a:lnTo>
                      <a:lnTo>
                        <a:pt x="105359" y="2552700"/>
                      </a:lnTo>
                      <a:lnTo>
                        <a:pt x="222669" y="2273300"/>
                      </a:lnTo>
                      <a:lnTo>
                        <a:pt x="226086" y="2260600"/>
                      </a:lnTo>
                      <a:lnTo>
                        <a:pt x="228777" y="2260600"/>
                      </a:lnTo>
                      <a:lnTo>
                        <a:pt x="230716" y="2247900"/>
                      </a:lnTo>
                      <a:lnTo>
                        <a:pt x="231876" y="2235200"/>
                      </a:lnTo>
                      <a:close/>
                    </a:path>
                    <a:path w="236854" h="7556500">
                      <a:moveTo>
                        <a:pt x="233502" y="2222500"/>
                      </a:moveTo>
                      <a:lnTo>
                        <a:pt x="143598" y="2222500"/>
                      </a:lnTo>
                      <a:lnTo>
                        <a:pt x="142405" y="2235200"/>
                      </a:lnTo>
                      <a:lnTo>
                        <a:pt x="232765" y="2235200"/>
                      </a:lnTo>
                      <a:lnTo>
                        <a:pt x="233502" y="2222500"/>
                      </a:lnTo>
                      <a:close/>
                    </a:path>
                    <a:path w="236854" h="7556500">
                      <a:moveTo>
                        <a:pt x="235407" y="2209800"/>
                      </a:moveTo>
                      <a:lnTo>
                        <a:pt x="145237" y="2209800"/>
                      </a:lnTo>
                      <a:lnTo>
                        <a:pt x="144500" y="2222500"/>
                      </a:lnTo>
                      <a:lnTo>
                        <a:pt x="234746" y="2222500"/>
                      </a:lnTo>
                      <a:lnTo>
                        <a:pt x="235407" y="2209800"/>
                      </a:lnTo>
                      <a:close/>
                    </a:path>
                    <a:path w="236854" h="7556500">
                      <a:moveTo>
                        <a:pt x="231711" y="2133600"/>
                      </a:moveTo>
                      <a:lnTo>
                        <a:pt x="140576" y="2133600"/>
                      </a:lnTo>
                      <a:lnTo>
                        <a:pt x="141351" y="2146300"/>
                      </a:lnTo>
                      <a:lnTo>
                        <a:pt x="142875" y="2146300"/>
                      </a:lnTo>
                      <a:lnTo>
                        <a:pt x="144068" y="2159000"/>
                      </a:lnTo>
                      <a:lnTo>
                        <a:pt x="144919" y="2159000"/>
                      </a:lnTo>
                      <a:lnTo>
                        <a:pt x="145816" y="2171700"/>
                      </a:lnTo>
                      <a:lnTo>
                        <a:pt x="146191" y="2184400"/>
                      </a:lnTo>
                      <a:lnTo>
                        <a:pt x="146053" y="2197100"/>
                      </a:lnTo>
                      <a:lnTo>
                        <a:pt x="145415" y="2209800"/>
                      </a:lnTo>
                      <a:lnTo>
                        <a:pt x="235864" y="2209800"/>
                      </a:lnTo>
                      <a:lnTo>
                        <a:pt x="236080" y="2197100"/>
                      </a:lnTo>
                      <a:lnTo>
                        <a:pt x="236270" y="2197100"/>
                      </a:lnTo>
                      <a:lnTo>
                        <a:pt x="236428" y="2184400"/>
                      </a:lnTo>
                      <a:lnTo>
                        <a:pt x="235738" y="2171700"/>
                      </a:lnTo>
                      <a:lnTo>
                        <a:pt x="234175" y="2146300"/>
                      </a:lnTo>
                      <a:lnTo>
                        <a:pt x="231711" y="2133600"/>
                      </a:lnTo>
                      <a:close/>
                    </a:path>
                    <a:path w="236854" h="7556500">
                      <a:moveTo>
                        <a:pt x="229161" y="2120900"/>
                      </a:moveTo>
                      <a:lnTo>
                        <a:pt x="137426" y="2120900"/>
                      </a:lnTo>
                      <a:lnTo>
                        <a:pt x="138963" y="2133600"/>
                      </a:lnTo>
                      <a:lnTo>
                        <a:pt x="230624" y="2133600"/>
                      </a:lnTo>
                      <a:lnTo>
                        <a:pt x="229161" y="2120900"/>
                      </a:lnTo>
                      <a:close/>
                    </a:path>
                    <a:path w="236854" h="7556500">
                      <a:moveTo>
                        <a:pt x="230871" y="1231900"/>
                      </a:moveTo>
                      <a:lnTo>
                        <a:pt x="138136" y="1231900"/>
                      </a:lnTo>
                      <a:lnTo>
                        <a:pt x="140304" y="1244600"/>
                      </a:lnTo>
                      <a:lnTo>
                        <a:pt x="142142" y="1257300"/>
                      </a:lnTo>
                      <a:lnTo>
                        <a:pt x="143713" y="1270000"/>
                      </a:lnTo>
                      <a:lnTo>
                        <a:pt x="145046" y="1270000"/>
                      </a:lnTo>
                      <a:lnTo>
                        <a:pt x="145491" y="1282700"/>
                      </a:lnTo>
                      <a:lnTo>
                        <a:pt x="146129" y="1295400"/>
                      </a:lnTo>
                      <a:lnTo>
                        <a:pt x="145683" y="1308100"/>
                      </a:lnTo>
                      <a:lnTo>
                        <a:pt x="144124" y="1333500"/>
                      </a:lnTo>
                      <a:lnTo>
                        <a:pt x="141427" y="1346200"/>
                      </a:lnTo>
                      <a:lnTo>
                        <a:pt x="139204" y="1346200"/>
                      </a:lnTo>
                      <a:lnTo>
                        <a:pt x="137934" y="1358900"/>
                      </a:lnTo>
                      <a:lnTo>
                        <a:pt x="135712" y="1358900"/>
                      </a:lnTo>
                      <a:lnTo>
                        <a:pt x="18923" y="1638300"/>
                      </a:lnTo>
                      <a:lnTo>
                        <a:pt x="10934" y="1663700"/>
                      </a:lnTo>
                      <a:lnTo>
                        <a:pt x="5067" y="1689100"/>
                      </a:lnTo>
                      <a:lnTo>
                        <a:pt x="1438" y="1714500"/>
                      </a:lnTo>
                      <a:lnTo>
                        <a:pt x="165" y="1739900"/>
                      </a:lnTo>
                      <a:lnTo>
                        <a:pt x="190" y="1752600"/>
                      </a:lnTo>
                      <a:lnTo>
                        <a:pt x="495" y="1752600"/>
                      </a:lnTo>
                      <a:lnTo>
                        <a:pt x="2528" y="1778000"/>
                      </a:lnTo>
                      <a:lnTo>
                        <a:pt x="6311" y="1803400"/>
                      </a:lnTo>
                      <a:lnTo>
                        <a:pt x="11800" y="1828800"/>
                      </a:lnTo>
                      <a:lnTo>
                        <a:pt x="18923" y="1841500"/>
                      </a:lnTo>
                      <a:lnTo>
                        <a:pt x="135712" y="2120900"/>
                      </a:lnTo>
                      <a:lnTo>
                        <a:pt x="227332" y="2120900"/>
                      </a:lnTo>
                      <a:lnTo>
                        <a:pt x="225145" y="2108200"/>
                      </a:lnTo>
                      <a:lnTo>
                        <a:pt x="223342" y="2108200"/>
                      </a:lnTo>
                      <a:lnTo>
                        <a:pt x="105359" y="1828800"/>
                      </a:lnTo>
                      <a:lnTo>
                        <a:pt x="99066" y="1803400"/>
                      </a:lnTo>
                      <a:lnTo>
                        <a:pt x="94414" y="1790700"/>
                      </a:lnTo>
                      <a:lnTo>
                        <a:pt x="91511" y="1765300"/>
                      </a:lnTo>
                      <a:lnTo>
                        <a:pt x="90462" y="1739900"/>
                      </a:lnTo>
                      <a:lnTo>
                        <a:pt x="91553" y="1714500"/>
                      </a:lnTo>
                      <a:lnTo>
                        <a:pt x="94472" y="1689100"/>
                      </a:lnTo>
                      <a:lnTo>
                        <a:pt x="99109" y="1676400"/>
                      </a:lnTo>
                      <a:lnTo>
                        <a:pt x="105359" y="1651000"/>
                      </a:lnTo>
                      <a:lnTo>
                        <a:pt x="223177" y="1384300"/>
                      </a:lnTo>
                      <a:lnTo>
                        <a:pt x="229097" y="1358900"/>
                      </a:lnTo>
                      <a:lnTo>
                        <a:pt x="233305" y="1346200"/>
                      </a:lnTo>
                      <a:lnTo>
                        <a:pt x="235817" y="1320800"/>
                      </a:lnTo>
                      <a:lnTo>
                        <a:pt x="236651" y="1295400"/>
                      </a:lnTo>
                      <a:lnTo>
                        <a:pt x="236435" y="1295400"/>
                      </a:lnTo>
                      <a:lnTo>
                        <a:pt x="236296" y="1282700"/>
                      </a:lnTo>
                      <a:lnTo>
                        <a:pt x="235788" y="1282700"/>
                      </a:lnTo>
                      <a:lnTo>
                        <a:pt x="235021" y="1270000"/>
                      </a:lnTo>
                      <a:lnTo>
                        <a:pt x="234180" y="1257300"/>
                      </a:lnTo>
                      <a:lnTo>
                        <a:pt x="233136" y="1257300"/>
                      </a:lnTo>
                      <a:lnTo>
                        <a:pt x="231876" y="1244600"/>
                      </a:lnTo>
                      <a:lnTo>
                        <a:pt x="230871" y="1231900"/>
                      </a:lnTo>
                      <a:close/>
                    </a:path>
                    <a:path w="236854" h="7556500">
                      <a:moveTo>
                        <a:pt x="90601" y="838200"/>
                      </a:moveTo>
                      <a:lnTo>
                        <a:pt x="342" y="838200"/>
                      </a:lnTo>
                      <a:lnTo>
                        <a:pt x="451" y="863600"/>
                      </a:lnTo>
                      <a:lnTo>
                        <a:pt x="3589" y="901700"/>
                      </a:lnTo>
                      <a:lnTo>
                        <a:pt x="9749" y="927100"/>
                      </a:lnTo>
                      <a:lnTo>
                        <a:pt x="18923" y="952500"/>
                      </a:lnTo>
                      <a:lnTo>
                        <a:pt x="135636" y="1231900"/>
                      </a:lnTo>
                      <a:lnTo>
                        <a:pt x="229001" y="1231900"/>
                      </a:lnTo>
                      <a:lnTo>
                        <a:pt x="226266" y="1219200"/>
                      </a:lnTo>
                      <a:lnTo>
                        <a:pt x="222669" y="1206500"/>
                      </a:lnTo>
                      <a:lnTo>
                        <a:pt x="105359" y="939800"/>
                      </a:lnTo>
                      <a:lnTo>
                        <a:pt x="99005" y="914400"/>
                      </a:lnTo>
                      <a:lnTo>
                        <a:pt x="94327" y="901700"/>
                      </a:lnTo>
                      <a:lnTo>
                        <a:pt x="91437" y="876300"/>
                      </a:lnTo>
                      <a:lnTo>
                        <a:pt x="90449" y="850900"/>
                      </a:lnTo>
                      <a:lnTo>
                        <a:pt x="90601" y="838200"/>
                      </a:lnTo>
                      <a:close/>
                    </a:path>
                    <a:path w="236854" h="7556500">
                      <a:moveTo>
                        <a:pt x="230682" y="342900"/>
                      </a:moveTo>
                      <a:lnTo>
                        <a:pt x="138963" y="342900"/>
                      </a:lnTo>
                      <a:lnTo>
                        <a:pt x="140576" y="355600"/>
                      </a:lnTo>
                      <a:lnTo>
                        <a:pt x="141351" y="355600"/>
                      </a:lnTo>
                      <a:lnTo>
                        <a:pt x="144907" y="381000"/>
                      </a:lnTo>
                      <a:lnTo>
                        <a:pt x="146248" y="406400"/>
                      </a:lnTo>
                      <a:lnTo>
                        <a:pt x="145353" y="419100"/>
                      </a:lnTo>
                      <a:lnTo>
                        <a:pt x="142201" y="444500"/>
                      </a:lnTo>
                      <a:lnTo>
                        <a:pt x="141846" y="444500"/>
                      </a:lnTo>
                      <a:lnTo>
                        <a:pt x="141351" y="457200"/>
                      </a:lnTo>
                      <a:lnTo>
                        <a:pt x="139293" y="457200"/>
                      </a:lnTo>
                      <a:lnTo>
                        <a:pt x="18923" y="749300"/>
                      </a:lnTo>
                      <a:lnTo>
                        <a:pt x="11653" y="762000"/>
                      </a:lnTo>
                      <a:lnTo>
                        <a:pt x="6102" y="787400"/>
                      </a:lnTo>
                      <a:lnTo>
                        <a:pt x="2342" y="812800"/>
                      </a:lnTo>
                      <a:lnTo>
                        <a:pt x="444" y="838200"/>
                      </a:lnTo>
                      <a:lnTo>
                        <a:pt x="90690" y="838200"/>
                      </a:lnTo>
                      <a:lnTo>
                        <a:pt x="92280" y="812800"/>
                      </a:lnTo>
                      <a:lnTo>
                        <a:pt x="95305" y="800100"/>
                      </a:lnTo>
                      <a:lnTo>
                        <a:pt x="99690" y="774700"/>
                      </a:lnTo>
                      <a:lnTo>
                        <a:pt x="105359" y="762000"/>
                      </a:lnTo>
                      <a:lnTo>
                        <a:pt x="222669" y="482600"/>
                      </a:lnTo>
                      <a:lnTo>
                        <a:pt x="226086" y="482600"/>
                      </a:lnTo>
                      <a:lnTo>
                        <a:pt x="228777" y="469900"/>
                      </a:lnTo>
                      <a:lnTo>
                        <a:pt x="230716" y="457200"/>
                      </a:lnTo>
                      <a:lnTo>
                        <a:pt x="235447" y="431800"/>
                      </a:lnTo>
                      <a:lnTo>
                        <a:pt x="236432" y="406400"/>
                      </a:lnTo>
                      <a:lnTo>
                        <a:pt x="234841" y="368300"/>
                      </a:lnTo>
                      <a:lnTo>
                        <a:pt x="230682" y="342900"/>
                      </a:lnTo>
                      <a:close/>
                    </a:path>
                    <a:path w="236854" h="7556500">
                      <a:moveTo>
                        <a:pt x="94389" y="0"/>
                      </a:moveTo>
                      <a:lnTo>
                        <a:pt x="3647" y="0"/>
                      </a:lnTo>
                      <a:lnTo>
                        <a:pt x="5200" y="12700"/>
                      </a:lnTo>
                      <a:lnTo>
                        <a:pt x="11030" y="38100"/>
                      </a:lnTo>
                      <a:lnTo>
                        <a:pt x="18923" y="63500"/>
                      </a:lnTo>
                      <a:lnTo>
                        <a:pt x="135712" y="330200"/>
                      </a:lnTo>
                      <a:lnTo>
                        <a:pt x="137426" y="342900"/>
                      </a:lnTo>
                      <a:lnTo>
                        <a:pt x="229908" y="342900"/>
                      </a:lnTo>
                      <a:lnTo>
                        <a:pt x="227622" y="330200"/>
                      </a:lnTo>
                      <a:lnTo>
                        <a:pt x="225564" y="330200"/>
                      </a:lnTo>
                      <a:lnTo>
                        <a:pt x="223342" y="317500"/>
                      </a:lnTo>
                      <a:lnTo>
                        <a:pt x="105359" y="38100"/>
                      </a:lnTo>
                      <a:lnTo>
                        <a:pt x="99054" y="25400"/>
                      </a:lnTo>
                      <a:lnTo>
                        <a:pt x="94389" y="0"/>
                      </a:lnTo>
                      <a:close/>
                    </a:path>
                  </a:pathLst>
                </a:custGeom>
                <a:solidFill>
                  <a:srgbClr val="85B8E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9" name="object 3"/>
              <p:cNvSpPr/>
              <p:nvPr/>
            </p:nvSpPr>
            <p:spPr>
              <a:xfrm>
                <a:off x="10811856" y="-1132"/>
                <a:ext cx="236112" cy="6844679"/>
              </a:xfrm>
              <a:custGeom>
                <a:avLst/>
                <a:gdLst/>
                <a:ahLst/>
                <a:cxnLst/>
                <a:rect l="l" t="t" r="r" b="b"/>
                <a:pathLst>
                  <a:path w="236854" h="7556500">
                    <a:moveTo>
                      <a:pt x="231711" y="7480300"/>
                    </a:moveTo>
                    <a:lnTo>
                      <a:pt x="141262" y="7480300"/>
                    </a:lnTo>
                    <a:lnTo>
                      <a:pt x="142024" y="7493000"/>
                    </a:lnTo>
                    <a:lnTo>
                      <a:pt x="145786" y="7518400"/>
                    </a:lnTo>
                    <a:lnTo>
                      <a:pt x="145969" y="7543800"/>
                    </a:lnTo>
                    <a:lnTo>
                      <a:pt x="144335" y="7556500"/>
                    </a:lnTo>
                    <a:lnTo>
                      <a:pt x="236040" y="7556500"/>
                    </a:lnTo>
                    <a:lnTo>
                      <a:pt x="236044" y="7518400"/>
                    </a:lnTo>
                    <a:lnTo>
                      <a:pt x="231711" y="7480300"/>
                    </a:lnTo>
                    <a:close/>
                  </a:path>
                  <a:path w="236854" h="7556500">
                    <a:moveTo>
                      <a:pt x="229161" y="7467600"/>
                    </a:moveTo>
                    <a:lnTo>
                      <a:pt x="137502" y="7467600"/>
                    </a:lnTo>
                    <a:lnTo>
                      <a:pt x="139814" y="7480300"/>
                    </a:lnTo>
                    <a:lnTo>
                      <a:pt x="230624" y="7480300"/>
                    </a:lnTo>
                    <a:lnTo>
                      <a:pt x="229161" y="7467600"/>
                    </a:lnTo>
                    <a:close/>
                  </a:path>
                  <a:path w="236854" h="7556500">
                    <a:moveTo>
                      <a:pt x="228384" y="6705600"/>
                    </a:moveTo>
                    <a:lnTo>
                      <a:pt x="136321" y="6705600"/>
                    </a:lnTo>
                    <a:lnTo>
                      <a:pt x="135712" y="6718300"/>
                    </a:lnTo>
                    <a:lnTo>
                      <a:pt x="18923" y="6985000"/>
                    </a:lnTo>
                    <a:lnTo>
                      <a:pt x="10934" y="7010400"/>
                    </a:lnTo>
                    <a:lnTo>
                      <a:pt x="5067" y="7035800"/>
                    </a:lnTo>
                    <a:lnTo>
                      <a:pt x="1438" y="7061200"/>
                    </a:lnTo>
                    <a:lnTo>
                      <a:pt x="165" y="7086600"/>
                    </a:lnTo>
                    <a:lnTo>
                      <a:pt x="1437" y="7124700"/>
                    </a:lnTo>
                    <a:lnTo>
                      <a:pt x="5056" y="7150100"/>
                    </a:lnTo>
                    <a:lnTo>
                      <a:pt x="10896" y="7175500"/>
                    </a:lnTo>
                    <a:lnTo>
                      <a:pt x="18834" y="7188200"/>
                    </a:lnTo>
                    <a:lnTo>
                      <a:pt x="135636" y="7467600"/>
                    </a:lnTo>
                    <a:lnTo>
                      <a:pt x="227332" y="7467600"/>
                    </a:lnTo>
                    <a:lnTo>
                      <a:pt x="225145" y="7454900"/>
                    </a:lnTo>
                    <a:lnTo>
                      <a:pt x="223342" y="7454900"/>
                    </a:lnTo>
                    <a:lnTo>
                      <a:pt x="105359" y="7175500"/>
                    </a:lnTo>
                    <a:lnTo>
                      <a:pt x="99005" y="7162800"/>
                    </a:lnTo>
                    <a:lnTo>
                      <a:pt x="94327" y="7137400"/>
                    </a:lnTo>
                    <a:lnTo>
                      <a:pt x="91437" y="7112000"/>
                    </a:lnTo>
                    <a:lnTo>
                      <a:pt x="90449" y="7086600"/>
                    </a:lnTo>
                    <a:lnTo>
                      <a:pt x="91437" y="7061200"/>
                    </a:lnTo>
                    <a:lnTo>
                      <a:pt x="94327" y="7048500"/>
                    </a:lnTo>
                    <a:lnTo>
                      <a:pt x="99005" y="7023100"/>
                    </a:lnTo>
                    <a:lnTo>
                      <a:pt x="105359" y="6997700"/>
                    </a:lnTo>
                    <a:lnTo>
                      <a:pt x="222669" y="6731000"/>
                    </a:lnTo>
                    <a:lnTo>
                      <a:pt x="223862" y="6731000"/>
                    </a:lnTo>
                    <a:lnTo>
                      <a:pt x="224548" y="6718300"/>
                    </a:lnTo>
                    <a:lnTo>
                      <a:pt x="227025" y="6718300"/>
                    </a:lnTo>
                    <a:lnTo>
                      <a:pt x="228384" y="6705600"/>
                    </a:lnTo>
                    <a:close/>
                  </a:path>
                  <a:path w="236854" h="7556500">
                    <a:moveTo>
                      <a:pt x="228777" y="5816600"/>
                    </a:moveTo>
                    <a:lnTo>
                      <a:pt x="135712" y="5816600"/>
                    </a:lnTo>
                    <a:lnTo>
                      <a:pt x="18923" y="6096000"/>
                    </a:lnTo>
                    <a:lnTo>
                      <a:pt x="9842" y="6121400"/>
                    </a:lnTo>
                    <a:lnTo>
                      <a:pt x="3705" y="6146800"/>
                    </a:lnTo>
                    <a:lnTo>
                      <a:pt x="506" y="6172200"/>
                    </a:lnTo>
                    <a:lnTo>
                      <a:pt x="241" y="6210300"/>
                    </a:lnTo>
                    <a:lnTo>
                      <a:pt x="444" y="6210300"/>
                    </a:lnTo>
                    <a:lnTo>
                      <a:pt x="2335" y="6235700"/>
                    </a:lnTo>
                    <a:lnTo>
                      <a:pt x="6092" y="6261100"/>
                    </a:lnTo>
                    <a:lnTo>
                      <a:pt x="11645" y="6286500"/>
                    </a:lnTo>
                    <a:lnTo>
                      <a:pt x="18923" y="6299200"/>
                    </a:lnTo>
                    <a:lnTo>
                      <a:pt x="135966" y="6578600"/>
                    </a:lnTo>
                    <a:lnTo>
                      <a:pt x="139458" y="6578600"/>
                    </a:lnTo>
                    <a:lnTo>
                      <a:pt x="141516" y="6591300"/>
                    </a:lnTo>
                    <a:lnTo>
                      <a:pt x="141935" y="6604000"/>
                    </a:lnTo>
                    <a:lnTo>
                      <a:pt x="142278" y="6604000"/>
                    </a:lnTo>
                    <a:lnTo>
                      <a:pt x="145343" y="6629400"/>
                    </a:lnTo>
                    <a:lnTo>
                      <a:pt x="146229" y="6642100"/>
                    </a:lnTo>
                    <a:lnTo>
                      <a:pt x="144926" y="6667500"/>
                    </a:lnTo>
                    <a:lnTo>
                      <a:pt x="141427" y="6692900"/>
                    </a:lnTo>
                    <a:lnTo>
                      <a:pt x="139636" y="6692900"/>
                    </a:lnTo>
                    <a:lnTo>
                      <a:pt x="139636" y="6705600"/>
                    </a:lnTo>
                    <a:lnTo>
                      <a:pt x="230517" y="6705600"/>
                    </a:lnTo>
                    <a:lnTo>
                      <a:pt x="234814" y="6680200"/>
                    </a:lnTo>
                    <a:lnTo>
                      <a:pt x="236469" y="6654800"/>
                    </a:lnTo>
                    <a:lnTo>
                      <a:pt x="235487" y="6616700"/>
                    </a:lnTo>
                    <a:lnTo>
                      <a:pt x="231876" y="6591300"/>
                    </a:lnTo>
                    <a:lnTo>
                      <a:pt x="230871" y="6591300"/>
                    </a:lnTo>
                    <a:lnTo>
                      <a:pt x="229001" y="6578600"/>
                    </a:lnTo>
                    <a:lnTo>
                      <a:pt x="226266" y="6565900"/>
                    </a:lnTo>
                    <a:lnTo>
                      <a:pt x="222669" y="6553200"/>
                    </a:lnTo>
                    <a:lnTo>
                      <a:pt x="105359" y="6286500"/>
                    </a:lnTo>
                    <a:lnTo>
                      <a:pt x="99005" y="6261100"/>
                    </a:lnTo>
                    <a:lnTo>
                      <a:pt x="94327" y="6248400"/>
                    </a:lnTo>
                    <a:lnTo>
                      <a:pt x="91437" y="6223000"/>
                    </a:lnTo>
                    <a:lnTo>
                      <a:pt x="90449" y="6197600"/>
                    </a:lnTo>
                    <a:lnTo>
                      <a:pt x="91437" y="6172200"/>
                    </a:lnTo>
                    <a:lnTo>
                      <a:pt x="94327" y="6146800"/>
                    </a:lnTo>
                    <a:lnTo>
                      <a:pt x="99005" y="6134100"/>
                    </a:lnTo>
                    <a:lnTo>
                      <a:pt x="105359" y="6108700"/>
                    </a:lnTo>
                    <a:lnTo>
                      <a:pt x="222669" y="5842000"/>
                    </a:lnTo>
                    <a:lnTo>
                      <a:pt x="226086" y="5829300"/>
                    </a:lnTo>
                    <a:lnTo>
                      <a:pt x="228777" y="5816600"/>
                    </a:lnTo>
                    <a:close/>
                  </a:path>
                  <a:path w="236854" h="7556500">
                    <a:moveTo>
                      <a:pt x="233502" y="5791200"/>
                    </a:moveTo>
                    <a:lnTo>
                      <a:pt x="142405" y="5791200"/>
                    </a:lnTo>
                    <a:lnTo>
                      <a:pt x="140716" y="5803900"/>
                    </a:lnTo>
                    <a:lnTo>
                      <a:pt x="138493" y="5816600"/>
                    </a:lnTo>
                    <a:lnTo>
                      <a:pt x="230716" y="5816600"/>
                    </a:lnTo>
                    <a:lnTo>
                      <a:pt x="231876" y="5803900"/>
                    </a:lnTo>
                    <a:lnTo>
                      <a:pt x="232765" y="5803900"/>
                    </a:lnTo>
                    <a:lnTo>
                      <a:pt x="233502" y="5791200"/>
                    </a:lnTo>
                    <a:close/>
                  </a:path>
                  <a:path w="236854" h="7556500">
                    <a:moveTo>
                      <a:pt x="234746" y="5778500"/>
                    </a:moveTo>
                    <a:lnTo>
                      <a:pt x="144500" y="5778500"/>
                    </a:lnTo>
                    <a:lnTo>
                      <a:pt x="143598" y="5791200"/>
                    </a:lnTo>
                    <a:lnTo>
                      <a:pt x="234492" y="5791200"/>
                    </a:lnTo>
                    <a:lnTo>
                      <a:pt x="234746" y="5778500"/>
                    </a:lnTo>
                    <a:close/>
                  </a:path>
                  <a:path w="236854" h="7556500">
                    <a:moveTo>
                      <a:pt x="235864" y="5765800"/>
                    </a:moveTo>
                    <a:lnTo>
                      <a:pt x="145415" y="5765800"/>
                    </a:lnTo>
                    <a:lnTo>
                      <a:pt x="145135" y="5778500"/>
                    </a:lnTo>
                    <a:lnTo>
                      <a:pt x="235407" y="5778500"/>
                    </a:lnTo>
                    <a:lnTo>
                      <a:pt x="235864" y="5765800"/>
                    </a:lnTo>
                    <a:close/>
                  </a:path>
                  <a:path w="236854" h="7556500">
                    <a:moveTo>
                      <a:pt x="230624" y="5689600"/>
                    </a:moveTo>
                    <a:lnTo>
                      <a:pt x="138963" y="5689600"/>
                    </a:lnTo>
                    <a:lnTo>
                      <a:pt x="140576" y="5702300"/>
                    </a:lnTo>
                    <a:lnTo>
                      <a:pt x="141351" y="5702300"/>
                    </a:lnTo>
                    <a:lnTo>
                      <a:pt x="142875" y="5715000"/>
                    </a:lnTo>
                    <a:lnTo>
                      <a:pt x="144068" y="5715000"/>
                    </a:lnTo>
                    <a:lnTo>
                      <a:pt x="144919" y="5727700"/>
                    </a:lnTo>
                    <a:lnTo>
                      <a:pt x="145816" y="5740400"/>
                    </a:lnTo>
                    <a:lnTo>
                      <a:pt x="146191" y="5753100"/>
                    </a:lnTo>
                    <a:lnTo>
                      <a:pt x="146053" y="5765800"/>
                    </a:lnTo>
                    <a:lnTo>
                      <a:pt x="236270" y="5765800"/>
                    </a:lnTo>
                    <a:lnTo>
                      <a:pt x="236428" y="5753100"/>
                    </a:lnTo>
                    <a:lnTo>
                      <a:pt x="235738" y="5727700"/>
                    </a:lnTo>
                    <a:lnTo>
                      <a:pt x="234175" y="5715000"/>
                    </a:lnTo>
                    <a:lnTo>
                      <a:pt x="231711" y="5702300"/>
                    </a:lnTo>
                    <a:lnTo>
                      <a:pt x="230624" y="5689600"/>
                    </a:lnTo>
                    <a:close/>
                  </a:path>
                  <a:path w="236854" h="7556500">
                    <a:moveTo>
                      <a:pt x="235851" y="4838700"/>
                    </a:moveTo>
                    <a:lnTo>
                      <a:pt x="145491" y="4838700"/>
                    </a:lnTo>
                    <a:lnTo>
                      <a:pt x="146129" y="4864100"/>
                    </a:lnTo>
                    <a:lnTo>
                      <a:pt x="145683" y="4876800"/>
                    </a:lnTo>
                    <a:lnTo>
                      <a:pt x="144124" y="4889500"/>
                    </a:lnTo>
                    <a:lnTo>
                      <a:pt x="141427" y="4902200"/>
                    </a:lnTo>
                    <a:lnTo>
                      <a:pt x="139636" y="4914900"/>
                    </a:lnTo>
                    <a:lnTo>
                      <a:pt x="137934" y="4914900"/>
                    </a:lnTo>
                    <a:lnTo>
                      <a:pt x="137248" y="4927600"/>
                    </a:lnTo>
                    <a:lnTo>
                      <a:pt x="135712" y="4927600"/>
                    </a:lnTo>
                    <a:lnTo>
                      <a:pt x="18923" y="5207000"/>
                    </a:lnTo>
                    <a:lnTo>
                      <a:pt x="10934" y="5219700"/>
                    </a:lnTo>
                    <a:lnTo>
                      <a:pt x="5067" y="5245100"/>
                    </a:lnTo>
                    <a:lnTo>
                      <a:pt x="1438" y="5270500"/>
                    </a:lnTo>
                    <a:lnTo>
                      <a:pt x="165" y="5308600"/>
                    </a:lnTo>
                    <a:lnTo>
                      <a:pt x="520" y="5321300"/>
                    </a:lnTo>
                    <a:lnTo>
                      <a:pt x="2528" y="5346700"/>
                    </a:lnTo>
                    <a:lnTo>
                      <a:pt x="6311" y="5372100"/>
                    </a:lnTo>
                    <a:lnTo>
                      <a:pt x="11800" y="5384800"/>
                    </a:lnTo>
                    <a:lnTo>
                      <a:pt x="18923" y="5410200"/>
                    </a:lnTo>
                    <a:lnTo>
                      <a:pt x="135712" y="5689600"/>
                    </a:lnTo>
                    <a:lnTo>
                      <a:pt x="229161" y="5689600"/>
                    </a:lnTo>
                    <a:lnTo>
                      <a:pt x="227332" y="5676900"/>
                    </a:lnTo>
                    <a:lnTo>
                      <a:pt x="224294" y="5676900"/>
                    </a:lnTo>
                    <a:lnTo>
                      <a:pt x="223774" y="5664200"/>
                    </a:lnTo>
                    <a:lnTo>
                      <a:pt x="223342" y="5664200"/>
                    </a:lnTo>
                    <a:lnTo>
                      <a:pt x="105359" y="5397500"/>
                    </a:lnTo>
                    <a:lnTo>
                      <a:pt x="99066" y="5372100"/>
                    </a:lnTo>
                    <a:lnTo>
                      <a:pt x="94414" y="5346700"/>
                    </a:lnTo>
                    <a:lnTo>
                      <a:pt x="91511" y="5334000"/>
                    </a:lnTo>
                    <a:lnTo>
                      <a:pt x="90462" y="5308600"/>
                    </a:lnTo>
                    <a:lnTo>
                      <a:pt x="91553" y="5283200"/>
                    </a:lnTo>
                    <a:lnTo>
                      <a:pt x="94472" y="5257800"/>
                    </a:lnTo>
                    <a:lnTo>
                      <a:pt x="99109" y="5245100"/>
                    </a:lnTo>
                    <a:lnTo>
                      <a:pt x="105359" y="5219700"/>
                    </a:lnTo>
                    <a:lnTo>
                      <a:pt x="223177" y="4940300"/>
                    </a:lnTo>
                    <a:lnTo>
                      <a:pt x="229097" y="4927600"/>
                    </a:lnTo>
                    <a:lnTo>
                      <a:pt x="233305" y="4902200"/>
                    </a:lnTo>
                    <a:lnTo>
                      <a:pt x="235817" y="4889500"/>
                    </a:lnTo>
                    <a:lnTo>
                      <a:pt x="236651" y="4864100"/>
                    </a:lnTo>
                    <a:lnTo>
                      <a:pt x="236435" y="4864100"/>
                    </a:lnTo>
                    <a:lnTo>
                      <a:pt x="236296" y="4851400"/>
                    </a:lnTo>
                    <a:lnTo>
                      <a:pt x="235953" y="4851400"/>
                    </a:lnTo>
                    <a:lnTo>
                      <a:pt x="235851" y="4838700"/>
                    </a:lnTo>
                    <a:close/>
                  </a:path>
                  <a:path w="236854" h="7556500">
                    <a:moveTo>
                      <a:pt x="90449" y="4406900"/>
                    </a:moveTo>
                    <a:lnTo>
                      <a:pt x="77" y="4406900"/>
                    </a:lnTo>
                    <a:lnTo>
                      <a:pt x="0" y="4419600"/>
                    </a:lnTo>
                    <a:lnTo>
                      <a:pt x="4699" y="4470400"/>
                    </a:lnTo>
                    <a:lnTo>
                      <a:pt x="18923" y="4521200"/>
                    </a:lnTo>
                    <a:lnTo>
                      <a:pt x="135636" y="4800600"/>
                    </a:lnTo>
                    <a:lnTo>
                      <a:pt x="138136" y="4800600"/>
                    </a:lnTo>
                    <a:lnTo>
                      <a:pt x="140304" y="4813300"/>
                    </a:lnTo>
                    <a:lnTo>
                      <a:pt x="142142" y="4826000"/>
                    </a:lnTo>
                    <a:lnTo>
                      <a:pt x="143725" y="4826000"/>
                    </a:lnTo>
                    <a:lnTo>
                      <a:pt x="144487" y="4838700"/>
                    </a:lnTo>
                    <a:lnTo>
                      <a:pt x="235021" y="4838700"/>
                    </a:lnTo>
                    <a:lnTo>
                      <a:pt x="234180" y="4826000"/>
                    </a:lnTo>
                    <a:lnTo>
                      <a:pt x="233136" y="4813300"/>
                    </a:lnTo>
                    <a:lnTo>
                      <a:pt x="231876" y="4813300"/>
                    </a:lnTo>
                    <a:lnTo>
                      <a:pt x="230871" y="4800600"/>
                    </a:lnTo>
                    <a:lnTo>
                      <a:pt x="229001" y="4787900"/>
                    </a:lnTo>
                    <a:lnTo>
                      <a:pt x="226266" y="4787900"/>
                    </a:lnTo>
                    <a:lnTo>
                      <a:pt x="222669" y="4775200"/>
                    </a:lnTo>
                    <a:lnTo>
                      <a:pt x="105359" y="4495800"/>
                    </a:lnTo>
                    <a:lnTo>
                      <a:pt x="99005" y="4483100"/>
                    </a:lnTo>
                    <a:lnTo>
                      <a:pt x="94327" y="4457700"/>
                    </a:lnTo>
                    <a:lnTo>
                      <a:pt x="91437" y="4432300"/>
                    </a:lnTo>
                    <a:lnTo>
                      <a:pt x="90449" y="4419600"/>
                    </a:lnTo>
                    <a:lnTo>
                      <a:pt x="90449" y="4406900"/>
                    </a:lnTo>
                    <a:close/>
                  </a:path>
                  <a:path w="236854" h="7556500">
                    <a:moveTo>
                      <a:pt x="230124" y="4025900"/>
                    </a:moveTo>
                    <a:lnTo>
                      <a:pt x="138264" y="4025900"/>
                    </a:lnTo>
                    <a:lnTo>
                      <a:pt x="137299" y="4038600"/>
                    </a:lnTo>
                    <a:lnTo>
                      <a:pt x="18923" y="4305300"/>
                    </a:lnTo>
                    <a:lnTo>
                      <a:pt x="13492" y="4318000"/>
                    </a:lnTo>
                    <a:lnTo>
                      <a:pt x="8953" y="4343400"/>
                    </a:lnTo>
                    <a:lnTo>
                      <a:pt x="5328" y="4356100"/>
                    </a:lnTo>
                    <a:lnTo>
                      <a:pt x="2641" y="4368800"/>
                    </a:lnTo>
                    <a:lnTo>
                      <a:pt x="2451" y="4381500"/>
                    </a:lnTo>
                    <a:lnTo>
                      <a:pt x="1600" y="4381500"/>
                    </a:lnTo>
                    <a:lnTo>
                      <a:pt x="784" y="4394200"/>
                    </a:lnTo>
                    <a:lnTo>
                      <a:pt x="341" y="4406900"/>
                    </a:lnTo>
                    <a:lnTo>
                      <a:pt x="90652" y="4406900"/>
                    </a:lnTo>
                    <a:lnTo>
                      <a:pt x="92223" y="4381500"/>
                    </a:lnTo>
                    <a:lnTo>
                      <a:pt x="95191" y="4368800"/>
                    </a:lnTo>
                    <a:lnTo>
                      <a:pt x="99566" y="4343400"/>
                    </a:lnTo>
                    <a:lnTo>
                      <a:pt x="105359" y="4330700"/>
                    </a:lnTo>
                    <a:lnTo>
                      <a:pt x="198640" y="4114800"/>
                    </a:lnTo>
                    <a:lnTo>
                      <a:pt x="198196" y="4114800"/>
                    </a:lnTo>
                    <a:lnTo>
                      <a:pt x="223177" y="4051300"/>
                    </a:lnTo>
                    <a:lnTo>
                      <a:pt x="225793" y="4051300"/>
                    </a:lnTo>
                    <a:lnTo>
                      <a:pt x="226466" y="4038600"/>
                    </a:lnTo>
                    <a:lnTo>
                      <a:pt x="229171" y="4038600"/>
                    </a:lnTo>
                    <a:lnTo>
                      <a:pt x="230124" y="4025900"/>
                    </a:lnTo>
                    <a:close/>
                  </a:path>
                  <a:path w="236854" h="7556500">
                    <a:moveTo>
                      <a:pt x="236410" y="3962400"/>
                    </a:moveTo>
                    <a:lnTo>
                      <a:pt x="146202" y="3962400"/>
                    </a:lnTo>
                    <a:lnTo>
                      <a:pt x="146007" y="3975100"/>
                    </a:lnTo>
                    <a:lnTo>
                      <a:pt x="145283" y="3987800"/>
                    </a:lnTo>
                    <a:lnTo>
                      <a:pt x="144018" y="4000500"/>
                    </a:lnTo>
                    <a:lnTo>
                      <a:pt x="142201" y="4013200"/>
                    </a:lnTo>
                    <a:lnTo>
                      <a:pt x="141058" y="4013200"/>
                    </a:lnTo>
                    <a:lnTo>
                      <a:pt x="140512" y="4025900"/>
                    </a:lnTo>
                    <a:lnTo>
                      <a:pt x="230809" y="4025900"/>
                    </a:lnTo>
                    <a:lnTo>
                      <a:pt x="233477" y="4013200"/>
                    </a:lnTo>
                    <a:lnTo>
                      <a:pt x="235305" y="4000500"/>
                    </a:lnTo>
                    <a:lnTo>
                      <a:pt x="236285" y="3987800"/>
                    </a:lnTo>
                    <a:lnTo>
                      <a:pt x="236410" y="3962400"/>
                    </a:lnTo>
                    <a:close/>
                  </a:path>
                  <a:path w="236854" h="7556500">
                    <a:moveTo>
                      <a:pt x="236093" y="3949700"/>
                    </a:moveTo>
                    <a:lnTo>
                      <a:pt x="145669" y="3949700"/>
                    </a:lnTo>
                    <a:lnTo>
                      <a:pt x="145961" y="3962400"/>
                    </a:lnTo>
                    <a:lnTo>
                      <a:pt x="236093" y="3962400"/>
                    </a:lnTo>
                    <a:lnTo>
                      <a:pt x="236093" y="3949700"/>
                    </a:lnTo>
                    <a:close/>
                  </a:path>
                  <a:path w="236854" h="7556500">
                    <a:moveTo>
                      <a:pt x="230682" y="3911600"/>
                    </a:moveTo>
                    <a:lnTo>
                      <a:pt x="139814" y="3911600"/>
                    </a:lnTo>
                    <a:lnTo>
                      <a:pt x="141262" y="3924300"/>
                    </a:lnTo>
                    <a:lnTo>
                      <a:pt x="142024" y="3924300"/>
                    </a:lnTo>
                    <a:lnTo>
                      <a:pt x="143637" y="3937000"/>
                    </a:lnTo>
                    <a:lnTo>
                      <a:pt x="144716" y="3949700"/>
                    </a:lnTo>
                    <a:lnTo>
                      <a:pt x="235285" y="3949700"/>
                    </a:lnTo>
                    <a:lnTo>
                      <a:pt x="234151" y="3937000"/>
                    </a:lnTo>
                    <a:lnTo>
                      <a:pt x="232620" y="3924300"/>
                    </a:lnTo>
                    <a:lnTo>
                      <a:pt x="230682" y="3911600"/>
                    </a:lnTo>
                    <a:close/>
                  </a:path>
                  <a:path w="236854" h="7556500">
                    <a:moveTo>
                      <a:pt x="229323" y="3136900"/>
                    </a:moveTo>
                    <a:lnTo>
                      <a:pt x="137210" y="3136900"/>
                    </a:lnTo>
                    <a:lnTo>
                      <a:pt x="135712" y="3149600"/>
                    </a:lnTo>
                    <a:lnTo>
                      <a:pt x="18923" y="3416300"/>
                    </a:lnTo>
                    <a:lnTo>
                      <a:pt x="11843" y="3441700"/>
                    </a:lnTo>
                    <a:lnTo>
                      <a:pt x="6370" y="3467100"/>
                    </a:lnTo>
                    <a:lnTo>
                      <a:pt x="2576" y="3479800"/>
                    </a:lnTo>
                    <a:lnTo>
                      <a:pt x="533" y="3505200"/>
                    </a:lnTo>
                    <a:lnTo>
                      <a:pt x="457" y="3517900"/>
                    </a:lnTo>
                    <a:lnTo>
                      <a:pt x="177" y="3517900"/>
                    </a:lnTo>
                    <a:lnTo>
                      <a:pt x="1437" y="3556000"/>
                    </a:lnTo>
                    <a:lnTo>
                      <a:pt x="10896" y="3606800"/>
                    </a:lnTo>
                    <a:lnTo>
                      <a:pt x="135636" y="3898900"/>
                    </a:lnTo>
                    <a:lnTo>
                      <a:pt x="136486" y="3898900"/>
                    </a:lnTo>
                    <a:lnTo>
                      <a:pt x="137502" y="3911600"/>
                    </a:lnTo>
                    <a:lnTo>
                      <a:pt x="229908" y="3911600"/>
                    </a:lnTo>
                    <a:lnTo>
                      <a:pt x="227622" y="3898900"/>
                    </a:lnTo>
                    <a:lnTo>
                      <a:pt x="225564" y="3886200"/>
                    </a:lnTo>
                    <a:lnTo>
                      <a:pt x="223342" y="3886200"/>
                    </a:lnTo>
                    <a:lnTo>
                      <a:pt x="105359" y="3606800"/>
                    </a:lnTo>
                    <a:lnTo>
                      <a:pt x="99093" y="3594100"/>
                    </a:lnTo>
                    <a:lnTo>
                      <a:pt x="94448" y="3568700"/>
                    </a:lnTo>
                    <a:lnTo>
                      <a:pt x="91534" y="3543300"/>
                    </a:lnTo>
                    <a:lnTo>
                      <a:pt x="90462" y="3517900"/>
                    </a:lnTo>
                    <a:lnTo>
                      <a:pt x="91496" y="3505200"/>
                    </a:lnTo>
                    <a:lnTo>
                      <a:pt x="94395" y="3479800"/>
                    </a:lnTo>
                    <a:lnTo>
                      <a:pt x="99052" y="3454400"/>
                    </a:lnTo>
                    <a:lnTo>
                      <a:pt x="105359" y="3441700"/>
                    </a:lnTo>
                    <a:lnTo>
                      <a:pt x="223177" y="3162300"/>
                    </a:lnTo>
                    <a:lnTo>
                      <a:pt x="224967" y="3162300"/>
                    </a:lnTo>
                    <a:lnTo>
                      <a:pt x="225488" y="3149600"/>
                    </a:lnTo>
                    <a:lnTo>
                      <a:pt x="228384" y="3149600"/>
                    </a:lnTo>
                    <a:lnTo>
                      <a:pt x="229323" y="3136900"/>
                    </a:lnTo>
                    <a:close/>
                  </a:path>
                  <a:path w="236854" h="7556500">
                    <a:moveTo>
                      <a:pt x="232359" y="3124200"/>
                    </a:moveTo>
                    <a:lnTo>
                      <a:pt x="139636" y="3124200"/>
                    </a:lnTo>
                    <a:lnTo>
                      <a:pt x="139636" y="3136900"/>
                    </a:lnTo>
                    <a:lnTo>
                      <a:pt x="231508" y="3136900"/>
                    </a:lnTo>
                    <a:lnTo>
                      <a:pt x="232359" y="3124200"/>
                    </a:lnTo>
                    <a:close/>
                  </a:path>
                  <a:path w="236854" h="7556500">
                    <a:moveTo>
                      <a:pt x="234327" y="3111500"/>
                    </a:moveTo>
                    <a:lnTo>
                      <a:pt x="143903" y="3111500"/>
                    </a:lnTo>
                    <a:lnTo>
                      <a:pt x="142506" y="3124200"/>
                    </a:lnTo>
                    <a:lnTo>
                      <a:pt x="233476" y="3124200"/>
                    </a:lnTo>
                    <a:lnTo>
                      <a:pt x="234327" y="3111500"/>
                    </a:lnTo>
                    <a:close/>
                  </a:path>
                  <a:path w="236854" h="7556500">
                    <a:moveTo>
                      <a:pt x="235508" y="3098800"/>
                    </a:moveTo>
                    <a:lnTo>
                      <a:pt x="144881" y="3098800"/>
                    </a:lnTo>
                    <a:lnTo>
                      <a:pt x="144653" y="3111500"/>
                    </a:lnTo>
                    <a:lnTo>
                      <a:pt x="234848" y="3111500"/>
                    </a:lnTo>
                    <a:lnTo>
                      <a:pt x="235508" y="3098800"/>
                    </a:lnTo>
                    <a:close/>
                  </a:path>
                  <a:path w="236854" h="7556500">
                    <a:moveTo>
                      <a:pt x="231559" y="3022600"/>
                    </a:moveTo>
                    <a:lnTo>
                      <a:pt x="139322" y="3022600"/>
                    </a:lnTo>
                    <a:lnTo>
                      <a:pt x="140819" y="3035300"/>
                    </a:lnTo>
                    <a:lnTo>
                      <a:pt x="142278" y="3035300"/>
                    </a:lnTo>
                    <a:lnTo>
                      <a:pt x="144700" y="3048000"/>
                    </a:lnTo>
                    <a:lnTo>
                      <a:pt x="145961" y="3073400"/>
                    </a:lnTo>
                    <a:lnTo>
                      <a:pt x="146078" y="3086100"/>
                    </a:lnTo>
                    <a:lnTo>
                      <a:pt x="145072" y="3098800"/>
                    </a:lnTo>
                    <a:lnTo>
                      <a:pt x="236207" y="3098800"/>
                    </a:lnTo>
                    <a:lnTo>
                      <a:pt x="236359" y="3086100"/>
                    </a:lnTo>
                    <a:lnTo>
                      <a:pt x="236651" y="3086100"/>
                    </a:lnTo>
                    <a:lnTo>
                      <a:pt x="236315" y="3060700"/>
                    </a:lnTo>
                    <a:lnTo>
                      <a:pt x="235329" y="3048000"/>
                    </a:lnTo>
                    <a:lnTo>
                      <a:pt x="233731" y="3035300"/>
                    </a:lnTo>
                    <a:lnTo>
                      <a:pt x="231559" y="3022600"/>
                    </a:lnTo>
                    <a:close/>
                  </a:path>
                  <a:path w="236854" h="7556500">
                    <a:moveTo>
                      <a:pt x="231876" y="2235200"/>
                    </a:moveTo>
                    <a:lnTo>
                      <a:pt x="139468" y="2235200"/>
                    </a:lnTo>
                    <a:lnTo>
                      <a:pt x="137693" y="2247900"/>
                    </a:lnTo>
                    <a:lnTo>
                      <a:pt x="135712" y="2247900"/>
                    </a:lnTo>
                    <a:lnTo>
                      <a:pt x="18923" y="2527300"/>
                    </a:lnTo>
                    <a:lnTo>
                      <a:pt x="4632" y="2578100"/>
                    </a:lnTo>
                    <a:lnTo>
                      <a:pt x="0" y="2628900"/>
                    </a:lnTo>
                    <a:lnTo>
                      <a:pt x="1170" y="2667000"/>
                    </a:lnTo>
                    <a:lnTo>
                      <a:pt x="4699" y="2692400"/>
                    </a:lnTo>
                    <a:lnTo>
                      <a:pt x="10608" y="2717800"/>
                    </a:lnTo>
                    <a:lnTo>
                      <a:pt x="18923" y="2743200"/>
                    </a:lnTo>
                    <a:lnTo>
                      <a:pt x="135712" y="3009900"/>
                    </a:lnTo>
                    <a:lnTo>
                      <a:pt x="137629" y="3022600"/>
                    </a:lnTo>
                    <a:lnTo>
                      <a:pt x="230511" y="3022600"/>
                    </a:lnTo>
                    <a:lnTo>
                      <a:pt x="228814" y="3009900"/>
                    </a:lnTo>
                    <a:lnTo>
                      <a:pt x="226467" y="3009900"/>
                    </a:lnTo>
                    <a:lnTo>
                      <a:pt x="223431" y="2997200"/>
                    </a:lnTo>
                    <a:lnTo>
                      <a:pt x="222783" y="2997200"/>
                    </a:lnTo>
                    <a:lnTo>
                      <a:pt x="208457" y="2959100"/>
                    </a:lnTo>
                    <a:lnTo>
                      <a:pt x="208940" y="2959100"/>
                    </a:lnTo>
                    <a:lnTo>
                      <a:pt x="105359" y="2717800"/>
                    </a:lnTo>
                    <a:lnTo>
                      <a:pt x="100285" y="2705100"/>
                    </a:lnTo>
                    <a:lnTo>
                      <a:pt x="96262" y="2692400"/>
                    </a:lnTo>
                    <a:lnTo>
                      <a:pt x="93282" y="2667000"/>
                    </a:lnTo>
                    <a:lnTo>
                      <a:pt x="91338" y="2654300"/>
                    </a:lnTo>
                    <a:lnTo>
                      <a:pt x="90817" y="2654300"/>
                    </a:lnTo>
                    <a:lnTo>
                      <a:pt x="90525" y="2641600"/>
                    </a:lnTo>
                    <a:lnTo>
                      <a:pt x="90449" y="2628900"/>
                    </a:lnTo>
                    <a:lnTo>
                      <a:pt x="91437" y="2603500"/>
                    </a:lnTo>
                    <a:lnTo>
                      <a:pt x="94327" y="2590800"/>
                    </a:lnTo>
                    <a:lnTo>
                      <a:pt x="99005" y="2565400"/>
                    </a:lnTo>
                    <a:lnTo>
                      <a:pt x="105359" y="2552700"/>
                    </a:lnTo>
                    <a:lnTo>
                      <a:pt x="222669" y="2273300"/>
                    </a:lnTo>
                    <a:lnTo>
                      <a:pt x="226086" y="2260600"/>
                    </a:lnTo>
                    <a:lnTo>
                      <a:pt x="228777" y="2260600"/>
                    </a:lnTo>
                    <a:lnTo>
                      <a:pt x="230716" y="2247900"/>
                    </a:lnTo>
                    <a:lnTo>
                      <a:pt x="231876" y="2235200"/>
                    </a:lnTo>
                    <a:close/>
                  </a:path>
                  <a:path w="236854" h="7556500">
                    <a:moveTo>
                      <a:pt x="233502" y="2222500"/>
                    </a:moveTo>
                    <a:lnTo>
                      <a:pt x="143598" y="2222500"/>
                    </a:lnTo>
                    <a:lnTo>
                      <a:pt x="142405" y="2235200"/>
                    </a:lnTo>
                    <a:lnTo>
                      <a:pt x="232765" y="2235200"/>
                    </a:lnTo>
                    <a:lnTo>
                      <a:pt x="233502" y="2222500"/>
                    </a:lnTo>
                    <a:close/>
                  </a:path>
                  <a:path w="236854" h="7556500">
                    <a:moveTo>
                      <a:pt x="235407" y="2209800"/>
                    </a:moveTo>
                    <a:lnTo>
                      <a:pt x="145237" y="2209800"/>
                    </a:lnTo>
                    <a:lnTo>
                      <a:pt x="144500" y="2222500"/>
                    </a:lnTo>
                    <a:lnTo>
                      <a:pt x="234746" y="2222500"/>
                    </a:lnTo>
                    <a:lnTo>
                      <a:pt x="235407" y="2209800"/>
                    </a:lnTo>
                    <a:close/>
                  </a:path>
                  <a:path w="236854" h="7556500">
                    <a:moveTo>
                      <a:pt x="231711" y="2133600"/>
                    </a:moveTo>
                    <a:lnTo>
                      <a:pt x="140576" y="2133600"/>
                    </a:lnTo>
                    <a:lnTo>
                      <a:pt x="141351" y="2146300"/>
                    </a:lnTo>
                    <a:lnTo>
                      <a:pt x="142875" y="2146300"/>
                    </a:lnTo>
                    <a:lnTo>
                      <a:pt x="144068" y="2159000"/>
                    </a:lnTo>
                    <a:lnTo>
                      <a:pt x="144919" y="2159000"/>
                    </a:lnTo>
                    <a:lnTo>
                      <a:pt x="145816" y="2171700"/>
                    </a:lnTo>
                    <a:lnTo>
                      <a:pt x="146191" y="2184400"/>
                    </a:lnTo>
                    <a:lnTo>
                      <a:pt x="146053" y="2197100"/>
                    </a:lnTo>
                    <a:lnTo>
                      <a:pt x="145415" y="2209800"/>
                    </a:lnTo>
                    <a:lnTo>
                      <a:pt x="235864" y="2209800"/>
                    </a:lnTo>
                    <a:lnTo>
                      <a:pt x="236080" y="2197100"/>
                    </a:lnTo>
                    <a:lnTo>
                      <a:pt x="236270" y="2197100"/>
                    </a:lnTo>
                    <a:lnTo>
                      <a:pt x="236428" y="2184400"/>
                    </a:lnTo>
                    <a:lnTo>
                      <a:pt x="235738" y="2171700"/>
                    </a:lnTo>
                    <a:lnTo>
                      <a:pt x="234175" y="2146300"/>
                    </a:lnTo>
                    <a:lnTo>
                      <a:pt x="231711" y="2133600"/>
                    </a:lnTo>
                    <a:close/>
                  </a:path>
                  <a:path w="236854" h="7556500">
                    <a:moveTo>
                      <a:pt x="229161" y="2120900"/>
                    </a:moveTo>
                    <a:lnTo>
                      <a:pt x="137426" y="2120900"/>
                    </a:lnTo>
                    <a:lnTo>
                      <a:pt x="138963" y="2133600"/>
                    </a:lnTo>
                    <a:lnTo>
                      <a:pt x="230624" y="2133600"/>
                    </a:lnTo>
                    <a:lnTo>
                      <a:pt x="229161" y="2120900"/>
                    </a:lnTo>
                    <a:close/>
                  </a:path>
                  <a:path w="236854" h="7556500">
                    <a:moveTo>
                      <a:pt x="230871" y="1231900"/>
                    </a:moveTo>
                    <a:lnTo>
                      <a:pt x="138136" y="1231900"/>
                    </a:lnTo>
                    <a:lnTo>
                      <a:pt x="140304" y="1244600"/>
                    </a:lnTo>
                    <a:lnTo>
                      <a:pt x="142142" y="1257300"/>
                    </a:lnTo>
                    <a:lnTo>
                      <a:pt x="143713" y="1270000"/>
                    </a:lnTo>
                    <a:lnTo>
                      <a:pt x="145046" y="1270000"/>
                    </a:lnTo>
                    <a:lnTo>
                      <a:pt x="145491" y="1282700"/>
                    </a:lnTo>
                    <a:lnTo>
                      <a:pt x="146129" y="1295400"/>
                    </a:lnTo>
                    <a:lnTo>
                      <a:pt x="145683" y="1308100"/>
                    </a:lnTo>
                    <a:lnTo>
                      <a:pt x="144124" y="1333500"/>
                    </a:lnTo>
                    <a:lnTo>
                      <a:pt x="141427" y="1346200"/>
                    </a:lnTo>
                    <a:lnTo>
                      <a:pt x="139204" y="1346200"/>
                    </a:lnTo>
                    <a:lnTo>
                      <a:pt x="137934" y="1358900"/>
                    </a:lnTo>
                    <a:lnTo>
                      <a:pt x="135712" y="1358900"/>
                    </a:lnTo>
                    <a:lnTo>
                      <a:pt x="18923" y="1638300"/>
                    </a:lnTo>
                    <a:lnTo>
                      <a:pt x="10934" y="1663700"/>
                    </a:lnTo>
                    <a:lnTo>
                      <a:pt x="5067" y="1689100"/>
                    </a:lnTo>
                    <a:lnTo>
                      <a:pt x="1438" y="1714500"/>
                    </a:lnTo>
                    <a:lnTo>
                      <a:pt x="165" y="1739900"/>
                    </a:lnTo>
                    <a:lnTo>
                      <a:pt x="190" y="1752600"/>
                    </a:lnTo>
                    <a:lnTo>
                      <a:pt x="495" y="1752600"/>
                    </a:lnTo>
                    <a:lnTo>
                      <a:pt x="2528" y="1778000"/>
                    </a:lnTo>
                    <a:lnTo>
                      <a:pt x="6311" y="1803400"/>
                    </a:lnTo>
                    <a:lnTo>
                      <a:pt x="11800" y="1828800"/>
                    </a:lnTo>
                    <a:lnTo>
                      <a:pt x="18923" y="1841500"/>
                    </a:lnTo>
                    <a:lnTo>
                      <a:pt x="135712" y="2120900"/>
                    </a:lnTo>
                    <a:lnTo>
                      <a:pt x="227332" y="2120900"/>
                    </a:lnTo>
                    <a:lnTo>
                      <a:pt x="225145" y="2108200"/>
                    </a:lnTo>
                    <a:lnTo>
                      <a:pt x="223342" y="2108200"/>
                    </a:lnTo>
                    <a:lnTo>
                      <a:pt x="105359" y="1828800"/>
                    </a:lnTo>
                    <a:lnTo>
                      <a:pt x="99066" y="1803400"/>
                    </a:lnTo>
                    <a:lnTo>
                      <a:pt x="94414" y="1790700"/>
                    </a:lnTo>
                    <a:lnTo>
                      <a:pt x="91511" y="1765300"/>
                    </a:lnTo>
                    <a:lnTo>
                      <a:pt x="90462" y="1739900"/>
                    </a:lnTo>
                    <a:lnTo>
                      <a:pt x="91553" y="1714500"/>
                    </a:lnTo>
                    <a:lnTo>
                      <a:pt x="94472" y="1689100"/>
                    </a:lnTo>
                    <a:lnTo>
                      <a:pt x="99109" y="1676400"/>
                    </a:lnTo>
                    <a:lnTo>
                      <a:pt x="105359" y="1651000"/>
                    </a:lnTo>
                    <a:lnTo>
                      <a:pt x="223177" y="1384300"/>
                    </a:lnTo>
                    <a:lnTo>
                      <a:pt x="229097" y="1358900"/>
                    </a:lnTo>
                    <a:lnTo>
                      <a:pt x="233305" y="1346200"/>
                    </a:lnTo>
                    <a:lnTo>
                      <a:pt x="235817" y="1320800"/>
                    </a:lnTo>
                    <a:lnTo>
                      <a:pt x="236651" y="1295400"/>
                    </a:lnTo>
                    <a:lnTo>
                      <a:pt x="236435" y="1295400"/>
                    </a:lnTo>
                    <a:lnTo>
                      <a:pt x="236296" y="1282700"/>
                    </a:lnTo>
                    <a:lnTo>
                      <a:pt x="235788" y="1282700"/>
                    </a:lnTo>
                    <a:lnTo>
                      <a:pt x="235021" y="1270000"/>
                    </a:lnTo>
                    <a:lnTo>
                      <a:pt x="234180" y="1257300"/>
                    </a:lnTo>
                    <a:lnTo>
                      <a:pt x="233136" y="1257300"/>
                    </a:lnTo>
                    <a:lnTo>
                      <a:pt x="231876" y="1244600"/>
                    </a:lnTo>
                    <a:lnTo>
                      <a:pt x="230871" y="1231900"/>
                    </a:lnTo>
                    <a:close/>
                  </a:path>
                  <a:path w="236854" h="7556500">
                    <a:moveTo>
                      <a:pt x="90601" y="838200"/>
                    </a:moveTo>
                    <a:lnTo>
                      <a:pt x="342" y="838200"/>
                    </a:lnTo>
                    <a:lnTo>
                      <a:pt x="451" y="863600"/>
                    </a:lnTo>
                    <a:lnTo>
                      <a:pt x="3589" y="901700"/>
                    </a:lnTo>
                    <a:lnTo>
                      <a:pt x="9749" y="927100"/>
                    </a:lnTo>
                    <a:lnTo>
                      <a:pt x="18923" y="952500"/>
                    </a:lnTo>
                    <a:lnTo>
                      <a:pt x="135636" y="1231900"/>
                    </a:lnTo>
                    <a:lnTo>
                      <a:pt x="229001" y="1231900"/>
                    </a:lnTo>
                    <a:lnTo>
                      <a:pt x="226266" y="1219200"/>
                    </a:lnTo>
                    <a:lnTo>
                      <a:pt x="222669" y="1206500"/>
                    </a:lnTo>
                    <a:lnTo>
                      <a:pt x="105359" y="939800"/>
                    </a:lnTo>
                    <a:lnTo>
                      <a:pt x="99005" y="914400"/>
                    </a:lnTo>
                    <a:lnTo>
                      <a:pt x="94327" y="901700"/>
                    </a:lnTo>
                    <a:lnTo>
                      <a:pt x="91437" y="876300"/>
                    </a:lnTo>
                    <a:lnTo>
                      <a:pt x="90449" y="850900"/>
                    </a:lnTo>
                    <a:lnTo>
                      <a:pt x="90601" y="838200"/>
                    </a:lnTo>
                    <a:close/>
                  </a:path>
                  <a:path w="236854" h="7556500">
                    <a:moveTo>
                      <a:pt x="230682" y="342900"/>
                    </a:moveTo>
                    <a:lnTo>
                      <a:pt x="138963" y="342900"/>
                    </a:lnTo>
                    <a:lnTo>
                      <a:pt x="140576" y="355600"/>
                    </a:lnTo>
                    <a:lnTo>
                      <a:pt x="141351" y="355600"/>
                    </a:lnTo>
                    <a:lnTo>
                      <a:pt x="144907" y="381000"/>
                    </a:lnTo>
                    <a:lnTo>
                      <a:pt x="146248" y="406400"/>
                    </a:lnTo>
                    <a:lnTo>
                      <a:pt x="145353" y="419100"/>
                    </a:lnTo>
                    <a:lnTo>
                      <a:pt x="142201" y="444500"/>
                    </a:lnTo>
                    <a:lnTo>
                      <a:pt x="141846" y="444500"/>
                    </a:lnTo>
                    <a:lnTo>
                      <a:pt x="141351" y="457200"/>
                    </a:lnTo>
                    <a:lnTo>
                      <a:pt x="139293" y="457200"/>
                    </a:lnTo>
                    <a:lnTo>
                      <a:pt x="18923" y="749300"/>
                    </a:lnTo>
                    <a:lnTo>
                      <a:pt x="11653" y="762000"/>
                    </a:lnTo>
                    <a:lnTo>
                      <a:pt x="6102" y="787400"/>
                    </a:lnTo>
                    <a:lnTo>
                      <a:pt x="2342" y="812800"/>
                    </a:lnTo>
                    <a:lnTo>
                      <a:pt x="444" y="838200"/>
                    </a:lnTo>
                    <a:lnTo>
                      <a:pt x="90690" y="838200"/>
                    </a:lnTo>
                    <a:lnTo>
                      <a:pt x="92280" y="812800"/>
                    </a:lnTo>
                    <a:lnTo>
                      <a:pt x="95305" y="800100"/>
                    </a:lnTo>
                    <a:lnTo>
                      <a:pt x="99690" y="774700"/>
                    </a:lnTo>
                    <a:lnTo>
                      <a:pt x="105359" y="762000"/>
                    </a:lnTo>
                    <a:lnTo>
                      <a:pt x="222669" y="482600"/>
                    </a:lnTo>
                    <a:lnTo>
                      <a:pt x="226086" y="482600"/>
                    </a:lnTo>
                    <a:lnTo>
                      <a:pt x="228777" y="469900"/>
                    </a:lnTo>
                    <a:lnTo>
                      <a:pt x="230716" y="457200"/>
                    </a:lnTo>
                    <a:lnTo>
                      <a:pt x="235447" y="431800"/>
                    </a:lnTo>
                    <a:lnTo>
                      <a:pt x="236432" y="406400"/>
                    </a:lnTo>
                    <a:lnTo>
                      <a:pt x="234841" y="368300"/>
                    </a:lnTo>
                    <a:lnTo>
                      <a:pt x="230682" y="342900"/>
                    </a:lnTo>
                    <a:close/>
                  </a:path>
                  <a:path w="236854" h="7556500">
                    <a:moveTo>
                      <a:pt x="94389" y="0"/>
                    </a:moveTo>
                    <a:lnTo>
                      <a:pt x="3647" y="0"/>
                    </a:lnTo>
                    <a:lnTo>
                      <a:pt x="5200" y="12700"/>
                    </a:lnTo>
                    <a:lnTo>
                      <a:pt x="11030" y="38100"/>
                    </a:lnTo>
                    <a:lnTo>
                      <a:pt x="18923" y="63500"/>
                    </a:lnTo>
                    <a:lnTo>
                      <a:pt x="135712" y="330200"/>
                    </a:lnTo>
                    <a:lnTo>
                      <a:pt x="137426" y="342900"/>
                    </a:lnTo>
                    <a:lnTo>
                      <a:pt x="229908" y="342900"/>
                    </a:lnTo>
                    <a:lnTo>
                      <a:pt x="227622" y="330200"/>
                    </a:lnTo>
                    <a:lnTo>
                      <a:pt x="225564" y="330200"/>
                    </a:lnTo>
                    <a:lnTo>
                      <a:pt x="223342" y="317500"/>
                    </a:lnTo>
                    <a:lnTo>
                      <a:pt x="105359" y="38100"/>
                    </a:lnTo>
                    <a:lnTo>
                      <a:pt x="99054" y="25400"/>
                    </a:lnTo>
                    <a:lnTo>
                      <a:pt x="94389" y="0"/>
                    </a:lnTo>
                    <a:close/>
                  </a:path>
                </a:pathLst>
              </a:custGeom>
              <a:solidFill>
                <a:srgbClr val="85B8E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9900138" y="6103055"/>
            <a:ext cx="1761067" cy="342943"/>
            <a:chOff x="5277802" y="4695139"/>
            <a:chExt cx="3121457" cy="607859"/>
          </a:xfrm>
        </p:grpSpPr>
        <p:sp>
          <p:nvSpPr>
            <p:cNvPr id="20" name="object 20"/>
            <p:cNvSpPr/>
            <p:nvPr/>
          </p:nvSpPr>
          <p:spPr>
            <a:xfrm>
              <a:off x="6516141" y="4697526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21" y="0"/>
                  </a:moveTo>
                  <a:lnTo>
                    <a:pt x="41808" y="0"/>
                  </a:lnTo>
                  <a:lnTo>
                    <a:pt x="25529" y="3285"/>
                  </a:lnTo>
                  <a:lnTo>
                    <a:pt x="12241" y="12245"/>
                  </a:lnTo>
                  <a:lnTo>
                    <a:pt x="3283" y="25535"/>
                  </a:lnTo>
                  <a:lnTo>
                    <a:pt x="0" y="41808"/>
                  </a:lnTo>
                  <a:lnTo>
                    <a:pt x="0" y="289496"/>
                  </a:lnTo>
                  <a:lnTo>
                    <a:pt x="3283" y="305769"/>
                  </a:lnTo>
                  <a:lnTo>
                    <a:pt x="12241" y="319058"/>
                  </a:lnTo>
                  <a:lnTo>
                    <a:pt x="25529" y="328019"/>
                  </a:lnTo>
                  <a:lnTo>
                    <a:pt x="41808" y="331304"/>
                  </a:lnTo>
                  <a:lnTo>
                    <a:pt x="58074" y="328019"/>
                  </a:lnTo>
                  <a:lnTo>
                    <a:pt x="71359" y="319058"/>
                  </a:lnTo>
                  <a:lnTo>
                    <a:pt x="80318" y="305769"/>
                  </a:lnTo>
                  <a:lnTo>
                    <a:pt x="83604" y="289496"/>
                  </a:lnTo>
                  <a:lnTo>
                    <a:pt x="83604" y="223977"/>
                  </a:lnTo>
                  <a:lnTo>
                    <a:pt x="133921" y="223977"/>
                  </a:lnTo>
                  <a:lnTo>
                    <a:pt x="133921" y="151841"/>
                  </a:lnTo>
                  <a:lnTo>
                    <a:pt x="83604" y="151841"/>
                  </a:lnTo>
                  <a:lnTo>
                    <a:pt x="83604" y="72148"/>
                  </a:lnTo>
                  <a:lnTo>
                    <a:pt x="133921" y="72148"/>
                  </a:lnTo>
                  <a:lnTo>
                    <a:pt x="133921" y="0"/>
                  </a:lnTo>
                  <a:close/>
                </a:path>
                <a:path w="267970" h="331470">
                  <a:moveTo>
                    <a:pt x="155854" y="0"/>
                  </a:moveTo>
                  <a:lnTo>
                    <a:pt x="133921" y="0"/>
                  </a:lnTo>
                  <a:lnTo>
                    <a:pt x="133921" y="72148"/>
                  </a:lnTo>
                  <a:lnTo>
                    <a:pt x="144386" y="72148"/>
                  </a:lnTo>
                  <a:lnTo>
                    <a:pt x="159892" y="75280"/>
                  </a:lnTo>
                  <a:lnTo>
                    <a:pt x="172561" y="83820"/>
                  </a:lnTo>
                  <a:lnTo>
                    <a:pt x="181105" y="96483"/>
                  </a:lnTo>
                  <a:lnTo>
                    <a:pt x="184238" y="111988"/>
                  </a:lnTo>
                  <a:lnTo>
                    <a:pt x="181105" y="127500"/>
                  </a:lnTo>
                  <a:lnTo>
                    <a:pt x="172561" y="140168"/>
                  </a:lnTo>
                  <a:lnTo>
                    <a:pt x="159892" y="148709"/>
                  </a:lnTo>
                  <a:lnTo>
                    <a:pt x="144386" y="151841"/>
                  </a:lnTo>
                  <a:lnTo>
                    <a:pt x="133921" y="151841"/>
                  </a:lnTo>
                  <a:lnTo>
                    <a:pt x="133921" y="223977"/>
                  </a:lnTo>
                  <a:lnTo>
                    <a:pt x="155854" y="223977"/>
                  </a:lnTo>
                  <a:lnTo>
                    <a:pt x="199445" y="215178"/>
                  </a:lnTo>
                  <a:lnTo>
                    <a:pt x="235042" y="191181"/>
                  </a:lnTo>
                  <a:lnTo>
                    <a:pt x="259042" y="155584"/>
                  </a:lnTo>
                  <a:lnTo>
                    <a:pt x="267842" y="111988"/>
                  </a:lnTo>
                  <a:lnTo>
                    <a:pt x="259042" y="68397"/>
                  </a:lnTo>
                  <a:lnTo>
                    <a:pt x="235042" y="32800"/>
                  </a:lnTo>
                  <a:lnTo>
                    <a:pt x="199445" y="8800"/>
                  </a:lnTo>
                  <a:lnTo>
                    <a:pt x="155854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24128" y="4697463"/>
              <a:ext cx="267970" cy="331470"/>
            </a:xfrm>
            <a:custGeom>
              <a:avLst/>
              <a:gdLst/>
              <a:ahLst/>
              <a:cxnLst/>
              <a:rect l="l" t="t" r="r" b="b"/>
              <a:pathLst>
                <a:path w="267970" h="331470">
                  <a:moveTo>
                    <a:pt x="133908" y="0"/>
                  </a:moveTo>
                  <a:lnTo>
                    <a:pt x="41795" y="0"/>
                  </a:lnTo>
                  <a:lnTo>
                    <a:pt x="25524" y="3349"/>
                  </a:lnTo>
                  <a:lnTo>
                    <a:pt x="12239" y="12309"/>
                  </a:lnTo>
                  <a:lnTo>
                    <a:pt x="3283" y="25598"/>
                  </a:lnTo>
                  <a:lnTo>
                    <a:pt x="0" y="41871"/>
                  </a:lnTo>
                  <a:lnTo>
                    <a:pt x="0" y="289559"/>
                  </a:lnTo>
                  <a:lnTo>
                    <a:pt x="3283" y="305833"/>
                  </a:lnTo>
                  <a:lnTo>
                    <a:pt x="12239" y="319122"/>
                  </a:lnTo>
                  <a:lnTo>
                    <a:pt x="25524" y="328082"/>
                  </a:lnTo>
                  <a:lnTo>
                    <a:pt x="41795" y="331368"/>
                  </a:lnTo>
                  <a:lnTo>
                    <a:pt x="133908" y="331368"/>
                  </a:lnTo>
                  <a:lnTo>
                    <a:pt x="133908" y="259168"/>
                  </a:lnTo>
                  <a:lnTo>
                    <a:pt x="83591" y="259168"/>
                  </a:lnTo>
                  <a:lnTo>
                    <a:pt x="83591" y="200736"/>
                  </a:lnTo>
                  <a:lnTo>
                    <a:pt x="133908" y="200736"/>
                  </a:lnTo>
                  <a:lnTo>
                    <a:pt x="133908" y="128638"/>
                  </a:lnTo>
                  <a:lnTo>
                    <a:pt x="83591" y="128638"/>
                  </a:lnTo>
                  <a:lnTo>
                    <a:pt x="83591" y="72199"/>
                  </a:lnTo>
                  <a:lnTo>
                    <a:pt x="133908" y="72199"/>
                  </a:lnTo>
                  <a:lnTo>
                    <a:pt x="133908" y="0"/>
                  </a:lnTo>
                  <a:close/>
                </a:path>
                <a:path w="267970" h="331470">
                  <a:moveTo>
                    <a:pt x="166458" y="128638"/>
                  </a:moveTo>
                  <a:lnTo>
                    <a:pt x="133908" y="128638"/>
                  </a:lnTo>
                  <a:lnTo>
                    <a:pt x="133908" y="200736"/>
                  </a:lnTo>
                  <a:lnTo>
                    <a:pt x="155003" y="200736"/>
                  </a:lnTo>
                  <a:lnTo>
                    <a:pt x="166379" y="203032"/>
                  </a:lnTo>
                  <a:lnTo>
                    <a:pt x="175667" y="209292"/>
                  </a:lnTo>
                  <a:lnTo>
                    <a:pt x="181930" y="218577"/>
                  </a:lnTo>
                  <a:lnTo>
                    <a:pt x="184226" y="229946"/>
                  </a:lnTo>
                  <a:lnTo>
                    <a:pt x="181930" y="241316"/>
                  </a:lnTo>
                  <a:lnTo>
                    <a:pt x="175667" y="250605"/>
                  </a:lnTo>
                  <a:lnTo>
                    <a:pt x="166379" y="256870"/>
                  </a:lnTo>
                  <a:lnTo>
                    <a:pt x="155003" y="259168"/>
                  </a:lnTo>
                  <a:lnTo>
                    <a:pt x="133908" y="259168"/>
                  </a:lnTo>
                  <a:lnTo>
                    <a:pt x="133908" y="331368"/>
                  </a:lnTo>
                  <a:lnTo>
                    <a:pt x="166458" y="331368"/>
                  </a:lnTo>
                  <a:lnTo>
                    <a:pt x="205920" y="323401"/>
                  </a:lnTo>
                  <a:lnTo>
                    <a:pt x="238142" y="301677"/>
                  </a:lnTo>
                  <a:lnTo>
                    <a:pt x="259865" y="269458"/>
                  </a:lnTo>
                  <a:lnTo>
                    <a:pt x="267830" y="230009"/>
                  </a:lnTo>
                  <a:lnTo>
                    <a:pt x="259865" y="190547"/>
                  </a:lnTo>
                  <a:lnTo>
                    <a:pt x="238142" y="158326"/>
                  </a:lnTo>
                  <a:lnTo>
                    <a:pt x="205920" y="136603"/>
                  </a:lnTo>
                  <a:lnTo>
                    <a:pt x="166458" y="128638"/>
                  </a:lnTo>
                  <a:close/>
                </a:path>
                <a:path w="267970" h="331470">
                  <a:moveTo>
                    <a:pt x="215861" y="0"/>
                  </a:moveTo>
                  <a:lnTo>
                    <a:pt x="133908" y="0"/>
                  </a:lnTo>
                  <a:lnTo>
                    <a:pt x="133908" y="72199"/>
                  </a:lnTo>
                  <a:lnTo>
                    <a:pt x="215861" y="72199"/>
                  </a:lnTo>
                  <a:lnTo>
                    <a:pt x="229917" y="69363"/>
                  </a:lnTo>
                  <a:lnTo>
                    <a:pt x="241398" y="61629"/>
                  </a:lnTo>
                  <a:lnTo>
                    <a:pt x="249141" y="50157"/>
                  </a:lnTo>
                  <a:lnTo>
                    <a:pt x="251980" y="36106"/>
                  </a:lnTo>
                  <a:lnTo>
                    <a:pt x="249141" y="22047"/>
                  </a:lnTo>
                  <a:lnTo>
                    <a:pt x="241398" y="10571"/>
                  </a:lnTo>
                  <a:lnTo>
                    <a:pt x="229917" y="2835"/>
                  </a:lnTo>
                  <a:lnTo>
                    <a:pt x="215861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0088" y="4697488"/>
              <a:ext cx="288925" cy="331470"/>
            </a:xfrm>
            <a:custGeom>
              <a:avLst/>
              <a:gdLst/>
              <a:ahLst/>
              <a:cxnLst/>
              <a:rect l="l" t="t" r="r" b="b"/>
              <a:pathLst>
                <a:path w="288925" h="331470">
                  <a:moveTo>
                    <a:pt x="41808" y="0"/>
                  </a:moveTo>
                  <a:lnTo>
                    <a:pt x="25540" y="3287"/>
                  </a:lnTo>
                  <a:lnTo>
                    <a:pt x="12250" y="12252"/>
                  </a:lnTo>
                  <a:lnTo>
                    <a:pt x="3287" y="25546"/>
                  </a:lnTo>
                  <a:lnTo>
                    <a:pt x="0" y="41821"/>
                  </a:lnTo>
                  <a:lnTo>
                    <a:pt x="0" y="289496"/>
                  </a:lnTo>
                  <a:lnTo>
                    <a:pt x="3287" y="305769"/>
                  </a:lnTo>
                  <a:lnTo>
                    <a:pt x="12250" y="319058"/>
                  </a:lnTo>
                  <a:lnTo>
                    <a:pt x="25540" y="328019"/>
                  </a:lnTo>
                  <a:lnTo>
                    <a:pt x="41808" y="331304"/>
                  </a:lnTo>
                  <a:lnTo>
                    <a:pt x="49148" y="330661"/>
                  </a:lnTo>
                  <a:lnTo>
                    <a:pt x="74028" y="316115"/>
                  </a:lnTo>
                  <a:lnTo>
                    <a:pt x="74206" y="316001"/>
                  </a:lnTo>
                  <a:lnTo>
                    <a:pt x="183459" y="178866"/>
                  </a:lnTo>
                  <a:lnTo>
                    <a:pt x="83616" y="178866"/>
                  </a:lnTo>
                  <a:lnTo>
                    <a:pt x="83616" y="41821"/>
                  </a:lnTo>
                  <a:lnTo>
                    <a:pt x="80332" y="25546"/>
                  </a:lnTo>
                  <a:lnTo>
                    <a:pt x="71375" y="12252"/>
                  </a:lnTo>
                  <a:lnTo>
                    <a:pt x="58086" y="3287"/>
                  </a:lnTo>
                  <a:lnTo>
                    <a:pt x="41808" y="0"/>
                  </a:lnTo>
                  <a:close/>
                </a:path>
                <a:path w="288925" h="331470">
                  <a:moveTo>
                    <a:pt x="288455" y="152031"/>
                  </a:moveTo>
                  <a:lnTo>
                    <a:pt x="204838" y="152031"/>
                  </a:lnTo>
                  <a:lnTo>
                    <a:pt x="204838" y="289496"/>
                  </a:lnTo>
                  <a:lnTo>
                    <a:pt x="208124" y="305769"/>
                  </a:lnTo>
                  <a:lnTo>
                    <a:pt x="217084" y="319058"/>
                  </a:lnTo>
                  <a:lnTo>
                    <a:pt x="230373" y="328019"/>
                  </a:lnTo>
                  <a:lnTo>
                    <a:pt x="246646" y="331304"/>
                  </a:lnTo>
                  <a:lnTo>
                    <a:pt x="262919" y="328019"/>
                  </a:lnTo>
                  <a:lnTo>
                    <a:pt x="276209" y="319058"/>
                  </a:lnTo>
                  <a:lnTo>
                    <a:pt x="285169" y="305769"/>
                  </a:lnTo>
                  <a:lnTo>
                    <a:pt x="288455" y="289496"/>
                  </a:lnTo>
                  <a:lnTo>
                    <a:pt x="288455" y="152031"/>
                  </a:lnTo>
                  <a:close/>
                </a:path>
                <a:path w="288925" h="331470">
                  <a:moveTo>
                    <a:pt x="246646" y="0"/>
                  </a:moveTo>
                  <a:lnTo>
                    <a:pt x="236932" y="1141"/>
                  </a:lnTo>
                  <a:lnTo>
                    <a:pt x="228039" y="4384"/>
                  </a:lnTo>
                  <a:lnTo>
                    <a:pt x="220220" y="9461"/>
                  </a:lnTo>
                  <a:lnTo>
                    <a:pt x="212940" y="16916"/>
                  </a:lnTo>
                  <a:lnTo>
                    <a:pt x="212077" y="17614"/>
                  </a:lnTo>
                  <a:lnTo>
                    <a:pt x="211366" y="18529"/>
                  </a:lnTo>
                  <a:lnTo>
                    <a:pt x="83616" y="178866"/>
                  </a:lnTo>
                  <a:lnTo>
                    <a:pt x="183459" y="178866"/>
                  </a:lnTo>
                  <a:lnTo>
                    <a:pt x="204838" y="152031"/>
                  </a:lnTo>
                  <a:lnTo>
                    <a:pt x="288455" y="152031"/>
                  </a:lnTo>
                  <a:lnTo>
                    <a:pt x="288455" y="41821"/>
                  </a:lnTo>
                  <a:lnTo>
                    <a:pt x="285169" y="25546"/>
                  </a:lnTo>
                  <a:lnTo>
                    <a:pt x="276209" y="12252"/>
                  </a:lnTo>
                  <a:lnTo>
                    <a:pt x="262919" y="3287"/>
                  </a:lnTo>
                  <a:lnTo>
                    <a:pt x="24664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18677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87" y="0"/>
                  </a:moveTo>
                  <a:lnTo>
                    <a:pt x="3265" y="25529"/>
                  </a:lnTo>
                  <a:lnTo>
                    <a:pt x="0" y="289598"/>
                  </a:lnTo>
                  <a:lnTo>
                    <a:pt x="3265" y="305767"/>
                  </a:lnTo>
                  <a:lnTo>
                    <a:pt x="12225" y="319052"/>
                  </a:lnTo>
                  <a:lnTo>
                    <a:pt x="25514" y="328008"/>
                  </a:lnTo>
                  <a:lnTo>
                    <a:pt x="41787" y="331292"/>
                  </a:lnTo>
                  <a:lnTo>
                    <a:pt x="58058" y="328008"/>
                  </a:lnTo>
                  <a:lnTo>
                    <a:pt x="71343" y="319052"/>
                  </a:lnTo>
                  <a:lnTo>
                    <a:pt x="80299" y="305767"/>
                  </a:lnTo>
                  <a:lnTo>
                    <a:pt x="83563" y="289598"/>
                  </a:lnTo>
                  <a:lnTo>
                    <a:pt x="83583" y="204685"/>
                  </a:lnTo>
                  <a:lnTo>
                    <a:pt x="217548" y="204685"/>
                  </a:lnTo>
                  <a:lnTo>
                    <a:pt x="186720" y="165646"/>
                  </a:lnTo>
                  <a:lnTo>
                    <a:pt x="217534" y="126618"/>
                  </a:lnTo>
                  <a:lnTo>
                    <a:pt x="83583" y="126618"/>
                  </a:lnTo>
                  <a:lnTo>
                    <a:pt x="83557" y="41681"/>
                  </a:lnTo>
                  <a:lnTo>
                    <a:pt x="80299" y="25529"/>
                  </a:lnTo>
                  <a:lnTo>
                    <a:pt x="71343" y="12241"/>
                  </a:lnTo>
                  <a:lnTo>
                    <a:pt x="58058" y="3283"/>
                  </a:lnTo>
                  <a:lnTo>
                    <a:pt x="41787" y="0"/>
                  </a:lnTo>
                  <a:close/>
                </a:path>
                <a:path w="276225" h="331470">
                  <a:moveTo>
                    <a:pt x="217548" y="204685"/>
                  </a:moveTo>
                  <a:lnTo>
                    <a:pt x="118076" y="204685"/>
                  </a:lnTo>
                  <a:lnTo>
                    <a:pt x="206341" y="316496"/>
                  </a:lnTo>
                  <a:lnTo>
                    <a:pt x="207992" y="318516"/>
                  </a:lnTo>
                  <a:lnTo>
                    <a:pt x="209681" y="320268"/>
                  </a:lnTo>
                  <a:lnTo>
                    <a:pt x="211675" y="321970"/>
                  </a:lnTo>
                  <a:lnTo>
                    <a:pt x="211802" y="322110"/>
                  </a:lnTo>
                  <a:lnTo>
                    <a:pt x="213796" y="323773"/>
                  </a:lnTo>
                  <a:lnTo>
                    <a:pt x="215790" y="325145"/>
                  </a:lnTo>
                  <a:lnTo>
                    <a:pt x="218114" y="326453"/>
                  </a:lnTo>
                  <a:lnTo>
                    <a:pt x="220349" y="327672"/>
                  </a:lnTo>
                  <a:lnTo>
                    <a:pt x="222597" y="328625"/>
                  </a:lnTo>
                  <a:lnTo>
                    <a:pt x="224959" y="329387"/>
                  </a:lnTo>
                  <a:lnTo>
                    <a:pt x="225099" y="329450"/>
                  </a:lnTo>
                  <a:lnTo>
                    <a:pt x="235450" y="331292"/>
                  </a:lnTo>
                  <a:lnTo>
                    <a:pt x="237736" y="331292"/>
                  </a:lnTo>
                  <a:lnTo>
                    <a:pt x="239615" y="331152"/>
                  </a:lnTo>
                  <a:lnTo>
                    <a:pt x="240199" y="331127"/>
                  </a:lnTo>
                  <a:lnTo>
                    <a:pt x="260926" y="323024"/>
                  </a:lnTo>
                  <a:lnTo>
                    <a:pt x="261218" y="322795"/>
                  </a:lnTo>
                  <a:lnTo>
                    <a:pt x="263212" y="321221"/>
                  </a:lnTo>
                  <a:lnTo>
                    <a:pt x="264964" y="319506"/>
                  </a:lnTo>
                  <a:lnTo>
                    <a:pt x="266908" y="317284"/>
                  </a:lnTo>
                  <a:lnTo>
                    <a:pt x="268457" y="315404"/>
                  </a:lnTo>
                  <a:lnTo>
                    <a:pt x="269841" y="313397"/>
                  </a:lnTo>
                  <a:lnTo>
                    <a:pt x="271086" y="311162"/>
                  </a:lnTo>
                  <a:lnTo>
                    <a:pt x="271200" y="311010"/>
                  </a:lnTo>
                  <a:lnTo>
                    <a:pt x="275671" y="296976"/>
                  </a:lnTo>
                  <a:lnTo>
                    <a:pt x="275709" y="296837"/>
                  </a:lnTo>
                  <a:lnTo>
                    <a:pt x="275886" y="295224"/>
                  </a:lnTo>
                  <a:lnTo>
                    <a:pt x="275988" y="291452"/>
                  </a:lnTo>
                  <a:lnTo>
                    <a:pt x="275848" y="289598"/>
                  </a:lnTo>
                  <a:lnTo>
                    <a:pt x="275823" y="289001"/>
                  </a:lnTo>
                  <a:lnTo>
                    <a:pt x="272013" y="275183"/>
                  </a:lnTo>
                  <a:lnTo>
                    <a:pt x="271911" y="274942"/>
                  </a:lnTo>
                  <a:lnTo>
                    <a:pt x="271784" y="274713"/>
                  </a:lnTo>
                  <a:lnTo>
                    <a:pt x="271683" y="274472"/>
                  </a:lnTo>
                  <a:lnTo>
                    <a:pt x="270578" y="272313"/>
                  </a:lnTo>
                  <a:lnTo>
                    <a:pt x="269270" y="270294"/>
                  </a:lnTo>
                  <a:lnTo>
                    <a:pt x="267733" y="268287"/>
                  </a:lnTo>
                  <a:lnTo>
                    <a:pt x="217548" y="204685"/>
                  </a:lnTo>
                  <a:close/>
                </a:path>
                <a:path w="276225" h="331470">
                  <a:moveTo>
                    <a:pt x="237736" y="0"/>
                  </a:moveTo>
                  <a:lnTo>
                    <a:pt x="235450" y="0"/>
                  </a:lnTo>
                  <a:lnTo>
                    <a:pt x="233757" y="126"/>
                  </a:lnTo>
                  <a:lnTo>
                    <a:pt x="232364" y="279"/>
                  </a:lnTo>
                  <a:lnTo>
                    <a:pt x="232059" y="342"/>
                  </a:lnTo>
                  <a:lnTo>
                    <a:pt x="229658" y="622"/>
                  </a:lnTo>
                  <a:lnTo>
                    <a:pt x="217936" y="4965"/>
                  </a:lnTo>
                  <a:lnTo>
                    <a:pt x="215815" y="6146"/>
                  </a:lnTo>
                  <a:lnTo>
                    <a:pt x="206417" y="14744"/>
                  </a:lnTo>
                  <a:lnTo>
                    <a:pt x="118076" y="126618"/>
                  </a:lnTo>
                  <a:lnTo>
                    <a:pt x="217534" y="126618"/>
                  </a:lnTo>
                  <a:lnTo>
                    <a:pt x="267682" y="63106"/>
                  </a:lnTo>
                  <a:lnTo>
                    <a:pt x="267809" y="62890"/>
                  </a:lnTo>
                  <a:lnTo>
                    <a:pt x="269270" y="61010"/>
                  </a:lnTo>
                  <a:lnTo>
                    <a:pt x="270578" y="58966"/>
                  </a:lnTo>
                  <a:lnTo>
                    <a:pt x="271683" y="56845"/>
                  </a:lnTo>
                  <a:lnTo>
                    <a:pt x="272013" y="56108"/>
                  </a:lnTo>
                  <a:lnTo>
                    <a:pt x="273016" y="54076"/>
                  </a:lnTo>
                  <a:lnTo>
                    <a:pt x="275848" y="41986"/>
                  </a:lnTo>
                  <a:lnTo>
                    <a:pt x="275848" y="41681"/>
                  </a:lnTo>
                  <a:lnTo>
                    <a:pt x="275988" y="39827"/>
                  </a:lnTo>
                  <a:lnTo>
                    <a:pt x="261218" y="8496"/>
                  </a:lnTo>
                  <a:lnTo>
                    <a:pt x="261040" y="8318"/>
                  </a:lnTo>
                  <a:lnTo>
                    <a:pt x="258919" y="6730"/>
                  </a:lnTo>
                  <a:lnTo>
                    <a:pt x="246791" y="1308"/>
                  </a:lnTo>
                  <a:lnTo>
                    <a:pt x="244644" y="736"/>
                  </a:lnTo>
                  <a:lnTo>
                    <a:pt x="242460" y="342"/>
                  </a:lnTo>
                  <a:lnTo>
                    <a:pt x="239895" y="126"/>
                  </a:lnTo>
                  <a:lnTo>
                    <a:pt x="239310" y="114"/>
                  </a:lnTo>
                  <a:lnTo>
                    <a:pt x="237736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123034" y="4697526"/>
              <a:ext cx="276225" cy="331470"/>
            </a:xfrm>
            <a:custGeom>
              <a:avLst/>
              <a:gdLst/>
              <a:ahLst/>
              <a:cxnLst/>
              <a:rect l="l" t="t" r="r" b="b"/>
              <a:pathLst>
                <a:path w="276225" h="331470">
                  <a:moveTo>
                    <a:pt x="41795" y="0"/>
                  </a:moveTo>
                  <a:lnTo>
                    <a:pt x="25529" y="3285"/>
                  </a:lnTo>
                  <a:lnTo>
                    <a:pt x="12244" y="12244"/>
                  </a:lnTo>
                  <a:lnTo>
                    <a:pt x="3285" y="25529"/>
                  </a:lnTo>
                  <a:lnTo>
                    <a:pt x="0" y="41795"/>
                  </a:lnTo>
                  <a:lnTo>
                    <a:pt x="25" y="289623"/>
                  </a:lnTo>
                  <a:lnTo>
                    <a:pt x="3285" y="305774"/>
                  </a:lnTo>
                  <a:lnTo>
                    <a:pt x="12244" y="319063"/>
                  </a:lnTo>
                  <a:lnTo>
                    <a:pt x="25529" y="328020"/>
                  </a:lnTo>
                  <a:lnTo>
                    <a:pt x="41795" y="331304"/>
                  </a:lnTo>
                  <a:lnTo>
                    <a:pt x="58074" y="328020"/>
                  </a:lnTo>
                  <a:lnTo>
                    <a:pt x="71362" y="319063"/>
                  </a:lnTo>
                  <a:lnTo>
                    <a:pt x="80320" y="305774"/>
                  </a:lnTo>
                  <a:lnTo>
                    <a:pt x="83578" y="289623"/>
                  </a:lnTo>
                  <a:lnTo>
                    <a:pt x="83604" y="204685"/>
                  </a:lnTo>
                  <a:lnTo>
                    <a:pt x="217554" y="204685"/>
                  </a:lnTo>
                  <a:lnTo>
                    <a:pt x="186740" y="165658"/>
                  </a:lnTo>
                  <a:lnTo>
                    <a:pt x="217550" y="126631"/>
                  </a:lnTo>
                  <a:lnTo>
                    <a:pt x="83604" y="126631"/>
                  </a:lnTo>
                  <a:lnTo>
                    <a:pt x="83604" y="41795"/>
                  </a:lnTo>
                  <a:lnTo>
                    <a:pt x="80320" y="25529"/>
                  </a:lnTo>
                  <a:lnTo>
                    <a:pt x="71362" y="12244"/>
                  </a:lnTo>
                  <a:lnTo>
                    <a:pt x="58074" y="3285"/>
                  </a:lnTo>
                  <a:lnTo>
                    <a:pt x="41795" y="0"/>
                  </a:lnTo>
                  <a:close/>
                </a:path>
                <a:path w="276225" h="331470">
                  <a:moveTo>
                    <a:pt x="217554" y="204685"/>
                  </a:moveTo>
                  <a:lnTo>
                    <a:pt x="118097" y="204685"/>
                  </a:lnTo>
                  <a:lnTo>
                    <a:pt x="206311" y="316433"/>
                  </a:lnTo>
                  <a:lnTo>
                    <a:pt x="206438" y="316547"/>
                  </a:lnTo>
                  <a:lnTo>
                    <a:pt x="208000" y="318503"/>
                  </a:lnTo>
                  <a:lnTo>
                    <a:pt x="209689" y="320268"/>
                  </a:lnTo>
                  <a:lnTo>
                    <a:pt x="211556" y="321856"/>
                  </a:lnTo>
                  <a:lnTo>
                    <a:pt x="211963" y="322237"/>
                  </a:lnTo>
                  <a:lnTo>
                    <a:pt x="213817" y="323773"/>
                  </a:lnTo>
                  <a:lnTo>
                    <a:pt x="215811" y="325145"/>
                  </a:lnTo>
                  <a:lnTo>
                    <a:pt x="218020" y="326390"/>
                  </a:lnTo>
                  <a:lnTo>
                    <a:pt x="218224" y="326504"/>
                  </a:lnTo>
                  <a:lnTo>
                    <a:pt x="220345" y="327685"/>
                  </a:lnTo>
                  <a:lnTo>
                    <a:pt x="222605" y="328650"/>
                  </a:lnTo>
                  <a:lnTo>
                    <a:pt x="224967" y="329399"/>
                  </a:lnTo>
                  <a:lnTo>
                    <a:pt x="225107" y="329463"/>
                  </a:lnTo>
                  <a:lnTo>
                    <a:pt x="227355" y="330174"/>
                  </a:lnTo>
                  <a:lnTo>
                    <a:pt x="229692" y="330657"/>
                  </a:lnTo>
                  <a:lnTo>
                    <a:pt x="232549" y="331038"/>
                  </a:lnTo>
                  <a:lnTo>
                    <a:pt x="233997" y="331203"/>
                  </a:lnTo>
                  <a:lnTo>
                    <a:pt x="235470" y="331304"/>
                  </a:lnTo>
                  <a:lnTo>
                    <a:pt x="237769" y="331304"/>
                  </a:lnTo>
                  <a:lnTo>
                    <a:pt x="238531" y="331228"/>
                  </a:lnTo>
                  <a:lnTo>
                    <a:pt x="240220" y="331139"/>
                  </a:lnTo>
                  <a:lnTo>
                    <a:pt x="260934" y="323037"/>
                  </a:lnTo>
                  <a:lnTo>
                    <a:pt x="261200" y="322872"/>
                  </a:lnTo>
                  <a:lnTo>
                    <a:pt x="263220" y="321221"/>
                  </a:lnTo>
                  <a:lnTo>
                    <a:pt x="264985" y="319519"/>
                  </a:lnTo>
                  <a:lnTo>
                    <a:pt x="268490" y="315417"/>
                  </a:lnTo>
                  <a:lnTo>
                    <a:pt x="269862" y="313410"/>
                  </a:lnTo>
                  <a:lnTo>
                    <a:pt x="271106" y="311175"/>
                  </a:lnTo>
                  <a:lnTo>
                    <a:pt x="272389" y="308876"/>
                  </a:lnTo>
                  <a:lnTo>
                    <a:pt x="273354" y="306616"/>
                  </a:lnTo>
                  <a:lnTo>
                    <a:pt x="274154" y="304165"/>
                  </a:lnTo>
                  <a:lnTo>
                    <a:pt x="274878" y="301866"/>
                  </a:lnTo>
                  <a:lnTo>
                    <a:pt x="275374" y="299542"/>
                  </a:lnTo>
                  <a:lnTo>
                    <a:pt x="275907" y="295236"/>
                  </a:lnTo>
                  <a:lnTo>
                    <a:pt x="275844" y="289013"/>
                  </a:lnTo>
                  <a:lnTo>
                    <a:pt x="275640" y="286740"/>
                  </a:lnTo>
                  <a:lnTo>
                    <a:pt x="275272" y="284556"/>
                  </a:lnTo>
                  <a:lnTo>
                    <a:pt x="274637" y="282143"/>
                  </a:lnTo>
                  <a:lnTo>
                    <a:pt x="274574" y="281838"/>
                  </a:lnTo>
                  <a:lnTo>
                    <a:pt x="274472" y="281571"/>
                  </a:lnTo>
                  <a:lnTo>
                    <a:pt x="273850" y="279361"/>
                  </a:lnTo>
                  <a:lnTo>
                    <a:pt x="273024" y="277228"/>
                  </a:lnTo>
                  <a:lnTo>
                    <a:pt x="271919" y="274955"/>
                  </a:lnTo>
                  <a:lnTo>
                    <a:pt x="271818" y="274701"/>
                  </a:lnTo>
                  <a:lnTo>
                    <a:pt x="271678" y="274472"/>
                  </a:lnTo>
                  <a:lnTo>
                    <a:pt x="270598" y="272326"/>
                  </a:lnTo>
                  <a:lnTo>
                    <a:pt x="269290" y="270294"/>
                  </a:lnTo>
                  <a:lnTo>
                    <a:pt x="267741" y="268312"/>
                  </a:lnTo>
                  <a:lnTo>
                    <a:pt x="267690" y="268185"/>
                  </a:lnTo>
                  <a:lnTo>
                    <a:pt x="217554" y="204685"/>
                  </a:lnTo>
                  <a:close/>
                </a:path>
                <a:path w="276225" h="331470">
                  <a:moveTo>
                    <a:pt x="237769" y="0"/>
                  </a:moveTo>
                  <a:lnTo>
                    <a:pt x="235470" y="0"/>
                  </a:lnTo>
                  <a:lnTo>
                    <a:pt x="233997" y="114"/>
                  </a:lnTo>
                  <a:lnTo>
                    <a:pt x="232397" y="292"/>
                  </a:lnTo>
                  <a:lnTo>
                    <a:pt x="232079" y="355"/>
                  </a:lnTo>
                  <a:lnTo>
                    <a:pt x="229692" y="635"/>
                  </a:lnTo>
                  <a:lnTo>
                    <a:pt x="211556" y="9448"/>
                  </a:lnTo>
                  <a:lnTo>
                    <a:pt x="209689" y="11036"/>
                  </a:lnTo>
                  <a:lnTo>
                    <a:pt x="208000" y="12788"/>
                  </a:lnTo>
                  <a:lnTo>
                    <a:pt x="206438" y="14757"/>
                  </a:lnTo>
                  <a:lnTo>
                    <a:pt x="206311" y="14859"/>
                  </a:lnTo>
                  <a:lnTo>
                    <a:pt x="118097" y="126631"/>
                  </a:lnTo>
                  <a:lnTo>
                    <a:pt x="217550" y="126631"/>
                  </a:lnTo>
                  <a:lnTo>
                    <a:pt x="267690" y="63119"/>
                  </a:lnTo>
                  <a:lnTo>
                    <a:pt x="269290" y="60998"/>
                  </a:lnTo>
                  <a:lnTo>
                    <a:pt x="270598" y="58978"/>
                  </a:lnTo>
                  <a:lnTo>
                    <a:pt x="271678" y="56832"/>
                  </a:lnTo>
                  <a:lnTo>
                    <a:pt x="271818" y="56591"/>
                  </a:lnTo>
                  <a:lnTo>
                    <a:pt x="271919" y="56349"/>
                  </a:lnTo>
                  <a:lnTo>
                    <a:pt x="272046" y="56121"/>
                  </a:lnTo>
                  <a:lnTo>
                    <a:pt x="273024" y="54076"/>
                  </a:lnTo>
                  <a:lnTo>
                    <a:pt x="273850" y="51955"/>
                  </a:lnTo>
                  <a:lnTo>
                    <a:pt x="274472" y="49733"/>
                  </a:lnTo>
                  <a:lnTo>
                    <a:pt x="274574" y="49453"/>
                  </a:lnTo>
                  <a:lnTo>
                    <a:pt x="274701" y="48869"/>
                  </a:lnTo>
                  <a:lnTo>
                    <a:pt x="275272" y="46736"/>
                  </a:lnTo>
                  <a:lnTo>
                    <a:pt x="275640" y="44551"/>
                  </a:lnTo>
                  <a:lnTo>
                    <a:pt x="275869" y="41998"/>
                  </a:lnTo>
                  <a:lnTo>
                    <a:pt x="275932" y="40614"/>
                  </a:lnTo>
                  <a:lnTo>
                    <a:pt x="275907" y="36080"/>
                  </a:lnTo>
                  <a:lnTo>
                    <a:pt x="275374" y="31762"/>
                  </a:lnTo>
                  <a:lnTo>
                    <a:pt x="274878" y="29425"/>
                  </a:lnTo>
                  <a:lnTo>
                    <a:pt x="274129" y="27101"/>
                  </a:lnTo>
                  <a:lnTo>
                    <a:pt x="273354" y="24701"/>
                  </a:lnTo>
                  <a:lnTo>
                    <a:pt x="272389" y="22440"/>
                  </a:lnTo>
                  <a:lnTo>
                    <a:pt x="271106" y="20116"/>
                  </a:lnTo>
                  <a:lnTo>
                    <a:pt x="269862" y="17907"/>
                  </a:lnTo>
                  <a:lnTo>
                    <a:pt x="268490" y="15887"/>
                  </a:lnTo>
                  <a:lnTo>
                    <a:pt x="264985" y="11785"/>
                  </a:lnTo>
                  <a:lnTo>
                    <a:pt x="263220" y="10071"/>
                  </a:lnTo>
                  <a:lnTo>
                    <a:pt x="261239" y="8509"/>
                  </a:lnTo>
                  <a:lnTo>
                    <a:pt x="261061" y="8318"/>
                  </a:lnTo>
                  <a:lnTo>
                    <a:pt x="258940" y="6718"/>
                  </a:lnTo>
                  <a:lnTo>
                    <a:pt x="256895" y="5422"/>
                  </a:lnTo>
                  <a:lnTo>
                    <a:pt x="254520" y="4191"/>
                  </a:lnTo>
                  <a:lnTo>
                    <a:pt x="254279" y="4102"/>
                  </a:lnTo>
                  <a:lnTo>
                    <a:pt x="252018" y="2984"/>
                  </a:lnTo>
                  <a:lnTo>
                    <a:pt x="249885" y="2159"/>
                  </a:lnTo>
                  <a:lnTo>
                    <a:pt x="247383" y="1435"/>
                  </a:lnTo>
                  <a:lnTo>
                    <a:pt x="246799" y="1308"/>
                  </a:lnTo>
                  <a:lnTo>
                    <a:pt x="244678" y="762"/>
                  </a:lnTo>
                  <a:lnTo>
                    <a:pt x="242468" y="355"/>
                  </a:lnTo>
                  <a:lnTo>
                    <a:pt x="239915" y="139"/>
                  </a:lnTo>
                  <a:lnTo>
                    <a:pt x="238531" y="88"/>
                  </a:lnTo>
                  <a:lnTo>
                    <a:pt x="237769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22242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3206" y="0"/>
                  </a:moveTo>
                  <a:lnTo>
                    <a:pt x="116935" y="23025"/>
                  </a:lnTo>
                  <a:lnTo>
                    <a:pt x="3422" y="276288"/>
                  </a:lnTo>
                  <a:lnTo>
                    <a:pt x="0" y="291414"/>
                  </a:lnTo>
                  <a:lnTo>
                    <a:pt x="2550" y="306162"/>
                  </a:lnTo>
                  <a:lnTo>
                    <a:pt x="10442" y="318875"/>
                  </a:lnTo>
                  <a:lnTo>
                    <a:pt x="23043" y="327901"/>
                  </a:lnTo>
                  <a:lnTo>
                    <a:pt x="38164" y="331323"/>
                  </a:lnTo>
                  <a:lnTo>
                    <a:pt x="52912" y="328772"/>
                  </a:lnTo>
                  <a:lnTo>
                    <a:pt x="65629" y="320880"/>
                  </a:lnTo>
                  <a:lnTo>
                    <a:pt x="74656" y="308279"/>
                  </a:lnTo>
                  <a:lnTo>
                    <a:pt x="152622" y="134289"/>
                  </a:lnTo>
                  <a:lnTo>
                    <a:pt x="238190" y="134289"/>
                  </a:lnTo>
                  <a:lnTo>
                    <a:pt x="188321" y="23025"/>
                  </a:lnTo>
                  <a:lnTo>
                    <a:pt x="157460" y="292"/>
                  </a:lnTo>
                  <a:lnTo>
                    <a:pt x="155136" y="76"/>
                  </a:lnTo>
                  <a:lnTo>
                    <a:pt x="153206" y="0"/>
                  </a:lnTo>
                  <a:close/>
                </a:path>
                <a:path w="305434" h="331470">
                  <a:moveTo>
                    <a:pt x="238190" y="134289"/>
                  </a:moveTo>
                  <a:lnTo>
                    <a:pt x="152622" y="134289"/>
                  </a:lnTo>
                  <a:lnTo>
                    <a:pt x="230587" y="308279"/>
                  </a:lnTo>
                  <a:lnTo>
                    <a:pt x="239614" y="320880"/>
                  </a:lnTo>
                  <a:lnTo>
                    <a:pt x="252331" y="328772"/>
                  </a:lnTo>
                  <a:lnTo>
                    <a:pt x="267079" y="331323"/>
                  </a:lnTo>
                  <a:lnTo>
                    <a:pt x="282200" y="327901"/>
                  </a:lnTo>
                  <a:lnTo>
                    <a:pt x="294808" y="318875"/>
                  </a:lnTo>
                  <a:lnTo>
                    <a:pt x="302704" y="306162"/>
                  </a:lnTo>
                  <a:lnTo>
                    <a:pt x="305256" y="291414"/>
                  </a:lnTo>
                  <a:lnTo>
                    <a:pt x="301834" y="276288"/>
                  </a:lnTo>
                  <a:lnTo>
                    <a:pt x="238190" y="134289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18306" y="4695164"/>
              <a:ext cx="347980" cy="336550"/>
            </a:xfrm>
            <a:custGeom>
              <a:avLst/>
              <a:gdLst/>
              <a:ahLst/>
              <a:cxnLst/>
              <a:rect l="l" t="t" r="r" b="b"/>
              <a:pathLst>
                <a:path w="347979" h="336550">
                  <a:moveTo>
                    <a:pt x="174162" y="0"/>
                  </a:moveTo>
                  <a:lnTo>
                    <a:pt x="135007" y="4165"/>
                  </a:lnTo>
                  <a:lnTo>
                    <a:pt x="93755" y="17682"/>
                  </a:lnTo>
                  <a:lnTo>
                    <a:pt x="58820" y="40080"/>
                  </a:lnTo>
                  <a:lnTo>
                    <a:pt x="31089" y="69717"/>
                  </a:lnTo>
                  <a:lnTo>
                    <a:pt x="11450" y="104951"/>
                  </a:lnTo>
                  <a:lnTo>
                    <a:pt x="791" y="144140"/>
                  </a:lnTo>
                  <a:lnTo>
                    <a:pt x="0" y="185641"/>
                  </a:lnTo>
                  <a:lnTo>
                    <a:pt x="9963" y="227812"/>
                  </a:lnTo>
                  <a:lnTo>
                    <a:pt x="35376" y="272216"/>
                  </a:lnTo>
                  <a:lnTo>
                    <a:pt x="73212" y="306370"/>
                  </a:lnTo>
                  <a:lnTo>
                    <a:pt x="120474" y="328305"/>
                  </a:lnTo>
                  <a:lnTo>
                    <a:pt x="174162" y="336054"/>
                  </a:lnTo>
                  <a:lnTo>
                    <a:pt x="174162" y="258724"/>
                  </a:lnTo>
                  <a:lnTo>
                    <a:pt x="173641" y="258711"/>
                  </a:lnTo>
                  <a:lnTo>
                    <a:pt x="136511" y="251496"/>
                  </a:lnTo>
                  <a:lnTo>
                    <a:pt x="108642" y="232562"/>
                  </a:lnTo>
                  <a:lnTo>
                    <a:pt x="91356" y="203322"/>
                  </a:lnTo>
                  <a:lnTo>
                    <a:pt x="85973" y="165188"/>
                  </a:lnTo>
                  <a:lnTo>
                    <a:pt x="93030" y="129253"/>
                  </a:lnTo>
                  <a:lnTo>
                    <a:pt x="111198" y="101650"/>
                  </a:lnTo>
                  <a:lnTo>
                    <a:pt x="138801" y="84010"/>
                  </a:lnTo>
                  <a:lnTo>
                    <a:pt x="174087" y="77977"/>
                  </a:lnTo>
                  <a:lnTo>
                    <a:pt x="174162" y="0"/>
                  </a:lnTo>
                  <a:close/>
                </a:path>
                <a:path w="347979" h="336550">
                  <a:moveTo>
                    <a:pt x="174162" y="0"/>
                  </a:moveTo>
                  <a:lnTo>
                    <a:pt x="174162" y="77965"/>
                  </a:lnTo>
                  <a:lnTo>
                    <a:pt x="175457" y="77977"/>
                  </a:lnTo>
                  <a:lnTo>
                    <a:pt x="211328" y="85264"/>
                  </a:lnTo>
                  <a:lnTo>
                    <a:pt x="239008" y="104328"/>
                  </a:lnTo>
                  <a:lnTo>
                    <a:pt x="256639" y="133211"/>
                  </a:lnTo>
                  <a:lnTo>
                    <a:pt x="262363" y="169951"/>
                  </a:lnTo>
                  <a:lnTo>
                    <a:pt x="255175" y="206067"/>
                  </a:lnTo>
                  <a:lnTo>
                    <a:pt x="236665" y="234311"/>
                  </a:lnTo>
                  <a:lnTo>
                    <a:pt x="208953" y="252568"/>
                  </a:lnTo>
                  <a:lnTo>
                    <a:pt x="174233" y="258711"/>
                  </a:lnTo>
                  <a:lnTo>
                    <a:pt x="174162" y="336054"/>
                  </a:lnTo>
                  <a:lnTo>
                    <a:pt x="174428" y="336054"/>
                  </a:lnTo>
                  <a:lnTo>
                    <a:pt x="214454" y="331924"/>
                  </a:lnTo>
                  <a:lnTo>
                    <a:pt x="251035" y="319773"/>
                  </a:lnTo>
                  <a:lnTo>
                    <a:pt x="283824" y="299764"/>
                  </a:lnTo>
                  <a:lnTo>
                    <a:pt x="312477" y="272059"/>
                  </a:lnTo>
                  <a:lnTo>
                    <a:pt x="336261" y="233026"/>
                  </a:lnTo>
                  <a:lnTo>
                    <a:pt x="347929" y="189164"/>
                  </a:lnTo>
                  <a:lnTo>
                    <a:pt x="347481" y="143800"/>
                  </a:lnTo>
                  <a:lnTo>
                    <a:pt x="334915" y="100261"/>
                  </a:lnTo>
                  <a:lnTo>
                    <a:pt x="310229" y="61874"/>
                  </a:lnTo>
                  <a:lnTo>
                    <a:pt x="280341" y="34082"/>
                  </a:lnTo>
                  <a:lnTo>
                    <a:pt x="212130" y="3345"/>
                  </a:lnTo>
                  <a:lnTo>
                    <a:pt x="174162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72559" y="4697488"/>
              <a:ext cx="305435" cy="331470"/>
            </a:xfrm>
            <a:custGeom>
              <a:avLst/>
              <a:gdLst/>
              <a:ahLst/>
              <a:cxnLst/>
              <a:rect l="l" t="t" r="r" b="b"/>
              <a:pathLst>
                <a:path w="305434" h="331470">
                  <a:moveTo>
                    <a:pt x="152623" y="0"/>
                  </a:moveTo>
                  <a:lnTo>
                    <a:pt x="152026" y="0"/>
                  </a:lnTo>
                  <a:lnTo>
                    <a:pt x="150121" y="76"/>
                  </a:lnTo>
                  <a:lnTo>
                    <a:pt x="116924" y="23025"/>
                  </a:lnTo>
                  <a:lnTo>
                    <a:pt x="3424" y="276301"/>
                  </a:lnTo>
                  <a:lnTo>
                    <a:pt x="0" y="291421"/>
                  </a:lnTo>
                  <a:lnTo>
                    <a:pt x="2547" y="306170"/>
                  </a:lnTo>
                  <a:lnTo>
                    <a:pt x="10439" y="318886"/>
                  </a:lnTo>
                  <a:lnTo>
                    <a:pt x="23045" y="327913"/>
                  </a:lnTo>
                  <a:lnTo>
                    <a:pt x="38168" y="331336"/>
                  </a:lnTo>
                  <a:lnTo>
                    <a:pt x="52917" y="328783"/>
                  </a:lnTo>
                  <a:lnTo>
                    <a:pt x="65631" y="320888"/>
                  </a:lnTo>
                  <a:lnTo>
                    <a:pt x="74645" y="308279"/>
                  </a:lnTo>
                  <a:lnTo>
                    <a:pt x="82710" y="290283"/>
                  </a:lnTo>
                  <a:lnTo>
                    <a:pt x="152623" y="290283"/>
                  </a:lnTo>
                  <a:lnTo>
                    <a:pt x="152623" y="220992"/>
                  </a:lnTo>
                  <a:lnTo>
                    <a:pt x="113774" y="220992"/>
                  </a:lnTo>
                  <a:lnTo>
                    <a:pt x="152623" y="134315"/>
                  </a:lnTo>
                  <a:lnTo>
                    <a:pt x="152623" y="0"/>
                  </a:lnTo>
                  <a:close/>
                </a:path>
                <a:path w="305434" h="331470">
                  <a:moveTo>
                    <a:pt x="238189" y="134302"/>
                  </a:moveTo>
                  <a:lnTo>
                    <a:pt x="152636" y="134302"/>
                  </a:lnTo>
                  <a:lnTo>
                    <a:pt x="191473" y="220992"/>
                  </a:lnTo>
                  <a:lnTo>
                    <a:pt x="152623" y="220992"/>
                  </a:lnTo>
                  <a:lnTo>
                    <a:pt x="152623" y="290283"/>
                  </a:lnTo>
                  <a:lnTo>
                    <a:pt x="222537" y="290283"/>
                  </a:lnTo>
                  <a:lnTo>
                    <a:pt x="230601" y="308279"/>
                  </a:lnTo>
                  <a:lnTo>
                    <a:pt x="239621" y="320888"/>
                  </a:lnTo>
                  <a:lnTo>
                    <a:pt x="252333" y="328783"/>
                  </a:lnTo>
                  <a:lnTo>
                    <a:pt x="267076" y="331336"/>
                  </a:lnTo>
                  <a:lnTo>
                    <a:pt x="282189" y="327913"/>
                  </a:lnTo>
                  <a:lnTo>
                    <a:pt x="294799" y="318886"/>
                  </a:lnTo>
                  <a:lnTo>
                    <a:pt x="302698" y="306170"/>
                  </a:lnTo>
                  <a:lnTo>
                    <a:pt x="305251" y="291421"/>
                  </a:lnTo>
                  <a:lnTo>
                    <a:pt x="301823" y="276301"/>
                  </a:lnTo>
                  <a:lnTo>
                    <a:pt x="238189" y="134302"/>
                  </a:lnTo>
                  <a:close/>
                </a:path>
                <a:path w="305434" h="331470">
                  <a:moveTo>
                    <a:pt x="153208" y="0"/>
                  </a:moveTo>
                  <a:lnTo>
                    <a:pt x="152623" y="0"/>
                  </a:lnTo>
                  <a:lnTo>
                    <a:pt x="152623" y="134315"/>
                  </a:lnTo>
                  <a:lnTo>
                    <a:pt x="238189" y="134302"/>
                  </a:lnTo>
                  <a:lnTo>
                    <a:pt x="188323" y="23025"/>
                  </a:lnTo>
                  <a:lnTo>
                    <a:pt x="155913" y="139"/>
                  </a:lnTo>
                  <a:lnTo>
                    <a:pt x="155151" y="76"/>
                  </a:lnTo>
                  <a:lnTo>
                    <a:pt x="153208" y="0"/>
                  </a:lnTo>
                  <a:close/>
                </a:path>
              </a:pathLst>
            </a:custGeom>
            <a:solidFill>
              <a:srgbClr val="5556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77802" y="5067604"/>
              <a:ext cx="389255" cy="196215"/>
            </a:xfrm>
            <a:custGeom>
              <a:avLst/>
              <a:gdLst/>
              <a:ahLst/>
              <a:cxnLst/>
              <a:rect l="l" t="t" r="r" b="b"/>
              <a:pathLst>
                <a:path w="389254" h="196214">
                  <a:moveTo>
                    <a:pt x="194525" y="0"/>
                  </a:moveTo>
                  <a:lnTo>
                    <a:pt x="19735" y="0"/>
                  </a:lnTo>
                  <a:lnTo>
                    <a:pt x="11513" y="1771"/>
                  </a:lnTo>
                  <a:lnTo>
                    <a:pt x="4976" y="6545"/>
                  </a:lnTo>
                  <a:lnTo>
                    <a:pt x="885" y="13507"/>
                  </a:lnTo>
                  <a:lnTo>
                    <a:pt x="0" y="21843"/>
                  </a:lnTo>
                  <a:lnTo>
                    <a:pt x="11180" y="68690"/>
                  </a:lnTo>
                  <a:lnTo>
                    <a:pt x="32869" y="110406"/>
                  </a:lnTo>
                  <a:lnTo>
                    <a:pt x="63558" y="145481"/>
                  </a:lnTo>
                  <a:lnTo>
                    <a:pt x="101737" y="172405"/>
                  </a:lnTo>
                  <a:lnTo>
                    <a:pt x="145896" y="189668"/>
                  </a:lnTo>
                  <a:lnTo>
                    <a:pt x="194525" y="195757"/>
                  </a:lnTo>
                  <a:lnTo>
                    <a:pt x="243155" y="189668"/>
                  </a:lnTo>
                  <a:lnTo>
                    <a:pt x="287315" y="172405"/>
                  </a:lnTo>
                  <a:lnTo>
                    <a:pt x="325496" y="145481"/>
                  </a:lnTo>
                  <a:lnTo>
                    <a:pt x="356189" y="110406"/>
                  </a:lnTo>
                  <a:lnTo>
                    <a:pt x="372136" y="79745"/>
                  </a:lnTo>
                  <a:lnTo>
                    <a:pt x="216632" y="79745"/>
                  </a:lnTo>
                  <a:lnTo>
                    <a:pt x="205974" y="77808"/>
                  </a:lnTo>
                  <a:lnTo>
                    <a:pt x="197794" y="70711"/>
                  </a:lnTo>
                  <a:lnTo>
                    <a:pt x="194525" y="59626"/>
                  </a:lnTo>
                  <a:lnTo>
                    <a:pt x="194525" y="0"/>
                  </a:lnTo>
                  <a:close/>
                </a:path>
                <a:path w="389254" h="196214">
                  <a:moveTo>
                    <a:pt x="369328" y="0"/>
                  </a:moveTo>
                  <a:lnTo>
                    <a:pt x="321182" y="0"/>
                  </a:lnTo>
                  <a:lnTo>
                    <a:pt x="227329" y="75349"/>
                  </a:lnTo>
                  <a:lnTo>
                    <a:pt x="216632" y="79745"/>
                  </a:lnTo>
                  <a:lnTo>
                    <a:pt x="372136" y="79745"/>
                  </a:lnTo>
                  <a:lnTo>
                    <a:pt x="377885" y="68690"/>
                  </a:lnTo>
                  <a:lnTo>
                    <a:pt x="389077" y="21844"/>
                  </a:lnTo>
                  <a:lnTo>
                    <a:pt x="388188" y="13507"/>
                  </a:lnTo>
                  <a:lnTo>
                    <a:pt x="384089" y="6545"/>
                  </a:lnTo>
                  <a:lnTo>
                    <a:pt x="377547" y="1771"/>
                  </a:lnTo>
                  <a:lnTo>
                    <a:pt x="369328" y="0"/>
                  </a:lnTo>
                  <a:close/>
                </a:path>
              </a:pathLst>
            </a:custGeom>
            <a:solidFill>
              <a:srgbClr val="F2D8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72328" y="4794863"/>
              <a:ext cx="234950" cy="353060"/>
            </a:xfrm>
            <a:custGeom>
              <a:avLst/>
              <a:gdLst/>
              <a:ahLst/>
              <a:cxnLst/>
              <a:rect l="l" t="t" r="r" b="b"/>
              <a:pathLst>
                <a:path w="234950" h="353060">
                  <a:moveTo>
                    <a:pt x="22100" y="0"/>
                  </a:moveTo>
                  <a:lnTo>
                    <a:pt x="11447" y="1936"/>
                  </a:lnTo>
                  <a:lnTo>
                    <a:pt x="3268" y="9030"/>
                  </a:lnTo>
                  <a:lnTo>
                    <a:pt x="0" y="20113"/>
                  </a:lnTo>
                  <a:lnTo>
                    <a:pt x="0" y="332368"/>
                  </a:lnTo>
                  <a:lnTo>
                    <a:pt x="3268" y="343451"/>
                  </a:lnTo>
                  <a:lnTo>
                    <a:pt x="11447" y="350546"/>
                  </a:lnTo>
                  <a:lnTo>
                    <a:pt x="22100" y="352486"/>
                  </a:lnTo>
                  <a:lnTo>
                    <a:pt x="32791" y="348103"/>
                  </a:lnTo>
                  <a:lnTo>
                    <a:pt x="227012" y="192185"/>
                  </a:lnTo>
                  <a:lnTo>
                    <a:pt x="232741" y="184902"/>
                  </a:lnTo>
                  <a:lnTo>
                    <a:pt x="234651" y="176240"/>
                  </a:lnTo>
                  <a:lnTo>
                    <a:pt x="232741" y="167578"/>
                  </a:lnTo>
                  <a:lnTo>
                    <a:pt x="227012" y="160295"/>
                  </a:lnTo>
                  <a:lnTo>
                    <a:pt x="32791" y="4390"/>
                  </a:lnTo>
                  <a:lnTo>
                    <a:pt x="22100" y="0"/>
                  </a:lnTo>
                  <a:close/>
                </a:path>
              </a:pathLst>
            </a:custGeom>
            <a:solidFill>
              <a:srgbClr val="86B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37712" y="4695139"/>
              <a:ext cx="114689" cy="1003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17350" y="4873929"/>
              <a:ext cx="115290" cy="1152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3579" y="5120665"/>
              <a:ext cx="623303" cy="1614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791756" y="5130939"/>
              <a:ext cx="679551" cy="172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549298" y="5118557"/>
              <a:ext cx="584720" cy="1726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2562" y="4013837"/>
            <a:ext cx="11388644" cy="246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 тщательно подходит к выбору поставщиков. При анализе потенциальных поставщиков оцениваются следующие основные критерии: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товара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Стоимость приобретения продукции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Надежность поставок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Качество обслуживания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из этих критериев в свою очередь складывается из ряда показателей, оценка которых происходит по определенному регламенту. Более подробную информацию мы </a:t>
            </a:r>
            <a:endParaRPr lang="en-US" sz="16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готовы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предоставить всем заинтересованным лицам.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6" b="7963"/>
          <a:stretch/>
        </p:blipFill>
        <p:spPr>
          <a:xfrm>
            <a:off x="2729222" y="272561"/>
            <a:ext cx="6493910" cy="35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286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Горелова Анна Васильевна</dc:creator>
  <cp:lastModifiedBy>Горелова Анна Васильевна</cp:lastModifiedBy>
  <cp:revision>9</cp:revision>
  <dcterms:created xsi:type="dcterms:W3CDTF">2019-11-13T11:47:21Z</dcterms:created>
  <dcterms:modified xsi:type="dcterms:W3CDTF">2019-11-13T12:36:41Z</dcterms:modified>
</cp:coreProperties>
</file>